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0" r:id="rId1"/>
    <p:sldMasterId id="2147483788" r:id="rId2"/>
  </p:sldMasterIdLst>
  <p:sldIdLst>
    <p:sldId id="256" r:id="rId3"/>
    <p:sldId id="259" r:id="rId4"/>
    <p:sldId id="262" r:id="rId5"/>
    <p:sldId id="269" r:id="rId6"/>
    <p:sldId id="267" r:id="rId7"/>
    <p:sldId id="270" r:id="rId8"/>
    <p:sldId id="271" r:id="rId9"/>
    <p:sldId id="264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2A7C04-0CCA-4493-3034-23D88B417BCA}" name="Moore, Shannon K." initials="MK" userId="S::moores49@my.erau.edu::c329b9fc-cf0f-4f0a-973b-e898d304b6a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B5B5"/>
    <a:srgbClr val="C2BE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40E8ED-B0D1-805F-3CC9-A3BED9C93A42}" v="11" dt="2022-04-04T05:37:09.868"/>
    <p1510:client id="{0F4BAA19-79A6-752B-B790-5469BA211653}" v="48" dt="2022-04-09T02:18:40.476"/>
    <p1510:client id="{10C745C5-DC6F-9105-9AC4-7FC39D4130A1}" v="339" dt="2022-04-08T23:59:43.165"/>
    <p1510:client id="{170ECD28-FD14-638B-9559-31C695AEF35D}" v="1279" dt="2022-04-05T21:53:35.344"/>
    <p1510:client id="{272DEAAD-D930-0509-487B-9240CBE06975}" v="792" dt="2022-04-06T03:49:32.111"/>
    <p1510:client id="{58C4C003-FCA9-8C98-0AD5-8EF04101108F}" v="16" dt="2022-04-04T16:03:40.928"/>
    <p1510:client id="{592BF376-8BF9-47EF-8FCA-F4AC554FB9CB}" v="5" dt="2022-04-09T04:03:54.506"/>
    <p1510:client id="{5AB8346F-5CEE-90D0-9A77-BCDE627D0CE0}" v="740" dt="2022-04-05T17:21:11.063"/>
    <p1510:client id="{5E434827-93A3-0B48-584D-7EBED503A344}" v="2" dt="2022-04-08T20:12:21.494"/>
    <p1510:client id="{61AE2A08-B060-711F-B0CC-A581F68F4595}" v="429" dt="2022-04-05T20:59:36.961"/>
    <p1510:client id="{73249D15-C0BE-4E7C-238C-8F61FBEAD45D}" v="2" dt="2022-04-07T00:58:22.280"/>
    <p1510:client id="{75DCFB2C-821A-6BE3-DBEC-DC3E13445649}" v="168" dt="2022-04-05T00:40:53.468"/>
    <p1510:client id="{8B88C000-D041-4383-ABBC-A2D7C8DBFC9E}" v="152" dt="2022-04-03T21:25:49.054"/>
    <p1510:client id="{9623ACF2-7597-4DFF-9F3C-2DD7CA81C470}" v="4" dt="2022-04-04T17:37:22.392"/>
    <p1510:client id="{A002917B-E154-0731-2DFA-A81781562507}" v="105" dt="2022-04-08T17:47:06.935"/>
    <p1510:client id="{C82955CC-0295-B220-2EFA-B0A4985640A8}" v="1562" dt="2022-04-08T21:03:25.795"/>
    <p1510:client id="{D73419CC-F3BB-04B7-76A5-81921AA5F375}" v="11" dt="2022-04-06T17:25:05.069"/>
    <p1510:client id="{D9594CB5-4119-2D63-2FDF-70CA52E531F0}" v="6" dt="2022-04-04T20:25:08.539"/>
    <p1510:client id="{EA459269-A2A8-8493-E991-4761FE9293C0}" v="2" dt="2022-04-08T20:38:34.704"/>
    <p1510:client id="{FC5515D5-97AE-2030-A471-598E3BF2D522}" v="55" dt="2022-04-08T16:03:50.689"/>
    <p1510:client id="{FF15D9CA-FCD0-546C-CFD3-49D482D219EC}" v="887" dt="2022-04-09T00:14:54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46A0C9-31AE-4DE6-A860-C2B5A79FB0DF}" type="doc">
      <dgm:prSet loTypeId="urn:microsoft.com/office/officeart/2005/8/layout/process5" loCatId="process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78623D35-2FDD-4F52-9826-B295B509256F}">
      <dgm:prSet phldrT="[Text]" phldr="0"/>
      <dgm:spPr/>
      <dgm:t>
        <a:bodyPr/>
        <a:lstStyle/>
        <a:p>
          <a:pPr rtl="0"/>
          <a:r>
            <a:rPr lang="en-US">
              <a:latin typeface="Bembo"/>
            </a:rPr>
            <a:t>Laser is directed towards beam splitter.</a:t>
          </a:r>
          <a:endParaRPr lang="en-US"/>
        </a:p>
      </dgm:t>
    </dgm:pt>
    <dgm:pt modelId="{F00825F4-C868-4B20-9F72-D71E1A009CE4}" type="parTrans" cxnId="{4F4474A0-B90C-40E5-9A1B-4FFFBCA48511}">
      <dgm:prSet/>
      <dgm:spPr/>
      <dgm:t>
        <a:bodyPr/>
        <a:lstStyle/>
        <a:p>
          <a:endParaRPr lang="en-US"/>
        </a:p>
      </dgm:t>
    </dgm:pt>
    <dgm:pt modelId="{18C53BB9-7378-4FC2-8002-C35F5D550422}" type="sibTrans" cxnId="{4F4474A0-B90C-40E5-9A1B-4FFFBCA48511}">
      <dgm:prSet/>
      <dgm:spPr/>
      <dgm:t>
        <a:bodyPr/>
        <a:lstStyle/>
        <a:p>
          <a:endParaRPr lang="en-US"/>
        </a:p>
      </dgm:t>
    </dgm:pt>
    <dgm:pt modelId="{9E9B2DEC-008C-4B8A-91CC-8A863C39C2DC}">
      <dgm:prSet phldrT="[Text]" phldr="0"/>
      <dgm:spPr/>
      <dgm:t>
        <a:bodyPr/>
        <a:lstStyle/>
        <a:p>
          <a:pPr rtl="0"/>
          <a:r>
            <a:rPr lang="en-US">
              <a:latin typeface="Bembo"/>
            </a:rPr>
            <a:t>Light is diffracted into two different paths creating 2 different wavelengths of light.</a:t>
          </a:r>
        </a:p>
      </dgm:t>
    </dgm:pt>
    <dgm:pt modelId="{1873B3D2-4AA1-4215-AA37-751B105CEA6B}" type="parTrans" cxnId="{EFAE39BD-6990-41EB-9A4D-25916DD9784E}">
      <dgm:prSet/>
      <dgm:spPr/>
      <dgm:t>
        <a:bodyPr/>
        <a:lstStyle/>
        <a:p>
          <a:endParaRPr lang="en-US"/>
        </a:p>
      </dgm:t>
    </dgm:pt>
    <dgm:pt modelId="{B57E176D-85B0-47BF-A80A-129463C0208F}" type="sibTrans" cxnId="{EFAE39BD-6990-41EB-9A4D-25916DD9784E}">
      <dgm:prSet/>
      <dgm:spPr/>
      <dgm:t>
        <a:bodyPr/>
        <a:lstStyle/>
        <a:p>
          <a:endParaRPr lang="en-US"/>
        </a:p>
      </dgm:t>
    </dgm:pt>
    <dgm:pt modelId="{4EC85794-CAF7-436F-A1E4-B7E386D1F3F1}">
      <dgm:prSet phldrT="[Text]" phldr="0"/>
      <dgm:spPr/>
      <dgm:t>
        <a:bodyPr/>
        <a:lstStyle/>
        <a:p>
          <a:pPr rtl="0"/>
          <a:r>
            <a:rPr lang="en-US">
              <a:latin typeface="Bembo"/>
            </a:rPr>
            <a:t>Some light gets reflected back and forth in an endless loop.</a:t>
          </a:r>
          <a:endParaRPr lang="en-US"/>
        </a:p>
      </dgm:t>
    </dgm:pt>
    <dgm:pt modelId="{E273C236-653D-443A-9B1C-4528585D120A}" type="parTrans" cxnId="{70B5E8D8-992A-45C6-B918-C6ADEAFFE666}">
      <dgm:prSet/>
      <dgm:spPr/>
      <dgm:t>
        <a:bodyPr/>
        <a:lstStyle/>
        <a:p>
          <a:endParaRPr lang="en-US"/>
        </a:p>
      </dgm:t>
    </dgm:pt>
    <dgm:pt modelId="{CD10D6BA-551D-4D78-8B95-082A28A25C92}" type="sibTrans" cxnId="{70B5E8D8-992A-45C6-B918-C6ADEAFFE666}">
      <dgm:prSet/>
      <dgm:spPr/>
      <dgm:t>
        <a:bodyPr/>
        <a:lstStyle/>
        <a:p>
          <a:endParaRPr lang="en-US"/>
        </a:p>
      </dgm:t>
    </dgm:pt>
    <dgm:pt modelId="{014E3AFD-7D2E-4721-B0F1-53B4FF251AA6}">
      <dgm:prSet phldrT="[Text]" phldr="0"/>
      <dgm:spPr/>
      <dgm:t>
        <a:bodyPr/>
        <a:lstStyle/>
        <a:p>
          <a:pPr rtl="0"/>
          <a:r>
            <a:rPr lang="en-US">
              <a:latin typeface="Bembo"/>
            </a:rPr>
            <a:t>Remaining light recombines in a photodetector as either dark (destructive-out of phase) or light (constructive-in phase).</a:t>
          </a:r>
          <a:endParaRPr lang="en-US"/>
        </a:p>
      </dgm:t>
    </dgm:pt>
    <dgm:pt modelId="{A68E41B1-C7C0-4CBB-B04C-F32EA49B960D}" type="parTrans" cxnId="{95643AE0-46ED-4798-8B5C-B063DB4C9758}">
      <dgm:prSet/>
      <dgm:spPr/>
      <dgm:t>
        <a:bodyPr/>
        <a:lstStyle/>
        <a:p>
          <a:endParaRPr lang="en-US"/>
        </a:p>
      </dgm:t>
    </dgm:pt>
    <dgm:pt modelId="{6DD0249B-8F2E-4588-BE34-7A30C98D1DF9}" type="sibTrans" cxnId="{95643AE0-46ED-4798-8B5C-B063DB4C9758}">
      <dgm:prSet/>
      <dgm:spPr/>
      <dgm:t>
        <a:bodyPr/>
        <a:lstStyle/>
        <a:p>
          <a:endParaRPr lang="en-US"/>
        </a:p>
      </dgm:t>
    </dgm:pt>
    <dgm:pt modelId="{14117D31-EA82-4DB5-8970-2526E4A214A3}">
      <dgm:prSet phldr="0"/>
      <dgm:spPr/>
      <dgm:t>
        <a:bodyPr/>
        <a:lstStyle/>
        <a:p>
          <a:pPr rtl="0"/>
          <a:r>
            <a:rPr lang="en-US">
              <a:latin typeface="Bembo"/>
            </a:rPr>
            <a:t>Both paths get reflected back into beam splitter and additional front mirror.</a:t>
          </a:r>
          <a:endParaRPr lang="en-US"/>
        </a:p>
      </dgm:t>
    </dgm:pt>
    <dgm:pt modelId="{F93DFBED-9433-447E-949F-E81BCFBF9C0D}" type="parTrans" cxnId="{ECB76C38-ED7D-401C-8566-6A249663A75C}">
      <dgm:prSet/>
      <dgm:spPr/>
    </dgm:pt>
    <dgm:pt modelId="{D328D0C1-759A-4E86-A5DC-76D60962285A}" type="sibTrans" cxnId="{ECB76C38-ED7D-401C-8566-6A249663A75C}">
      <dgm:prSet/>
      <dgm:spPr/>
      <dgm:t>
        <a:bodyPr/>
        <a:lstStyle/>
        <a:p>
          <a:endParaRPr lang="en-US"/>
        </a:p>
      </dgm:t>
    </dgm:pt>
    <dgm:pt modelId="{B3557E29-A8FE-4D66-82D5-DF49669E872B}" type="pres">
      <dgm:prSet presAssocID="{3A46A0C9-31AE-4DE6-A860-C2B5A79FB0DF}" presName="diagram" presStyleCnt="0">
        <dgm:presLayoutVars>
          <dgm:dir/>
          <dgm:resizeHandles val="exact"/>
        </dgm:presLayoutVars>
      </dgm:prSet>
      <dgm:spPr/>
    </dgm:pt>
    <dgm:pt modelId="{150608F2-05F1-4010-B5CC-A12574675868}" type="pres">
      <dgm:prSet presAssocID="{78623D35-2FDD-4F52-9826-B295B509256F}" presName="node" presStyleLbl="node1" presStyleIdx="0" presStyleCnt="5">
        <dgm:presLayoutVars>
          <dgm:bulletEnabled val="1"/>
        </dgm:presLayoutVars>
      </dgm:prSet>
      <dgm:spPr/>
    </dgm:pt>
    <dgm:pt modelId="{F462A4B4-D65F-4CAD-A3F1-DF4A745D4B28}" type="pres">
      <dgm:prSet presAssocID="{18C53BB9-7378-4FC2-8002-C35F5D550422}" presName="sibTrans" presStyleLbl="sibTrans2D1" presStyleIdx="0" presStyleCnt="4"/>
      <dgm:spPr/>
    </dgm:pt>
    <dgm:pt modelId="{FF60FDA2-DB48-442F-98FB-CAA7ECF28D29}" type="pres">
      <dgm:prSet presAssocID="{18C53BB9-7378-4FC2-8002-C35F5D550422}" presName="connectorText" presStyleLbl="sibTrans2D1" presStyleIdx="0" presStyleCnt="4"/>
      <dgm:spPr/>
    </dgm:pt>
    <dgm:pt modelId="{321900A6-307F-4E2E-AACD-945D77FAE6AD}" type="pres">
      <dgm:prSet presAssocID="{9E9B2DEC-008C-4B8A-91CC-8A863C39C2DC}" presName="node" presStyleLbl="node1" presStyleIdx="1" presStyleCnt="5">
        <dgm:presLayoutVars>
          <dgm:bulletEnabled val="1"/>
        </dgm:presLayoutVars>
      </dgm:prSet>
      <dgm:spPr/>
    </dgm:pt>
    <dgm:pt modelId="{FD93A80F-8DC3-432A-92A9-36154C0DAD59}" type="pres">
      <dgm:prSet presAssocID="{B57E176D-85B0-47BF-A80A-129463C0208F}" presName="sibTrans" presStyleLbl="sibTrans2D1" presStyleIdx="1" presStyleCnt="4"/>
      <dgm:spPr/>
    </dgm:pt>
    <dgm:pt modelId="{0AF3AEF9-541C-4AB6-A760-65EB3587E0C5}" type="pres">
      <dgm:prSet presAssocID="{B57E176D-85B0-47BF-A80A-129463C0208F}" presName="connectorText" presStyleLbl="sibTrans2D1" presStyleIdx="1" presStyleCnt="4"/>
      <dgm:spPr/>
    </dgm:pt>
    <dgm:pt modelId="{C61858C1-C3C0-4D75-8D4F-61C2FEA98EA9}" type="pres">
      <dgm:prSet presAssocID="{14117D31-EA82-4DB5-8970-2526E4A214A3}" presName="node" presStyleLbl="node1" presStyleIdx="2" presStyleCnt="5">
        <dgm:presLayoutVars>
          <dgm:bulletEnabled val="1"/>
        </dgm:presLayoutVars>
      </dgm:prSet>
      <dgm:spPr/>
    </dgm:pt>
    <dgm:pt modelId="{0052758C-22E7-43B0-9BDA-EC07BA101A07}" type="pres">
      <dgm:prSet presAssocID="{D328D0C1-759A-4E86-A5DC-76D60962285A}" presName="sibTrans" presStyleLbl="sibTrans2D1" presStyleIdx="2" presStyleCnt="4"/>
      <dgm:spPr/>
    </dgm:pt>
    <dgm:pt modelId="{183E36FA-240E-499F-ADCE-01DF3722E206}" type="pres">
      <dgm:prSet presAssocID="{D328D0C1-759A-4E86-A5DC-76D60962285A}" presName="connectorText" presStyleLbl="sibTrans2D1" presStyleIdx="2" presStyleCnt="4"/>
      <dgm:spPr/>
    </dgm:pt>
    <dgm:pt modelId="{5F3CE96F-CF4B-44DD-9187-483B94497920}" type="pres">
      <dgm:prSet presAssocID="{4EC85794-CAF7-436F-A1E4-B7E386D1F3F1}" presName="node" presStyleLbl="node1" presStyleIdx="3" presStyleCnt="5">
        <dgm:presLayoutVars>
          <dgm:bulletEnabled val="1"/>
        </dgm:presLayoutVars>
      </dgm:prSet>
      <dgm:spPr/>
    </dgm:pt>
    <dgm:pt modelId="{8E0D39F7-42A1-49DB-A3C3-14CD6DEF554C}" type="pres">
      <dgm:prSet presAssocID="{CD10D6BA-551D-4D78-8B95-082A28A25C92}" presName="sibTrans" presStyleLbl="sibTrans2D1" presStyleIdx="3" presStyleCnt="4"/>
      <dgm:spPr/>
    </dgm:pt>
    <dgm:pt modelId="{121FF48A-7DAA-4294-A2C4-D9863A2DF8A6}" type="pres">
      <dgm:prSet presAssocID="{CD10D6BA-551D-4D78-8B95-082A28A25C92}" presName="connectorText" presStyleLbl="sibTrans2D1" presStyleIdx="3" presStyleCnt="4"/>
      <dgm:spPr/>
    </dgm:pt>
    <dgm:pt modelId="{556F1630-A5AE-4D36-9487-D96AF1C08387}" type="pres">
      <dgm:prSet presAssocID="{014E3AFD-7D2E-4721-B0F1-53B4FF251AA6}" presName="node" presStyleLbl="node1" presStyleIdx="4" presStyleCnt="5">
        <dgm:presLayoutVars>
          <dgm:bulletEnabled val="1"/>
        </dgm:presLayoutVars>
      </dgm:prSet>
      <dgm:spPr/>
    </dgm:pt>
  </dgm:ptLst>
  <dgm:cxnLst>
    <dgm:cxn modelId="{3D76E901-80A5-4113-83D5-FB6FA669E32D}" type="presOf" srcId="{4EC85794-CAF7-436F-A1E4-B7E386D1F3F1}" destId="{5F3CE96F-CF4B-44DD-9187-483B94497920}" srcOrd="0" destOrd="0" presId="urn:microsoft.com/office/officeart/2005/8/layout/process5"/>
    <dgm:cxn modelId="{2584D408-832A-4610-816A-7DBFE228F42A}" type="presOf" srcId="{18C53BB9-7378-4FC2-8002-C35F5D550422}" destId="{FF60FDA2-DB48-442F-98FB-CAA7ECF28D29}" srcOrd="1" destOrd="0" presId="urn:microsoft.com/office/officeart/2005/8/layout/process5"/>
    <dgm:cxn modelId="{2FEEEC0E-5E45-4D18-B2DB-A2BD6441417F}" type="presOf" srcId="{14117D31-EA82-4DB5-8970-2526E4A214A3}" destId="{C61858C1-C3C0-4D75-8D4F-61C2FEA98EA9}" srcOrd="0" destOrd="0" presId="urn:microsoft.com/office/officeart/2005/8/layout/process5"/>
    <dgm:cxn modelId="{5F2F1410-0125-44A4-B5B4-B56E6A9A1F3A}" type="presOf" srcId="{D328D0C1-759A-4E86-A5DC-76D60962285A}" destId="{183E36FA-240E-499F-ADCE-01DF3722E206}" srcOrd="1" destOrd="0" presId="urn:microsoft.com/office/officeart/2005/8/layout/process5"/>
    <dgm:cxn modelId="{D4524C34-62AA-4021-A9FD-E0E1D1DA96AB}" type="presOf" srcId="{014E3AFD-7D2E-4721-B0F1-53B4FF251AA6}" destId="{556F1630-A5AE-4D36-9487-D96AF1C08387}" srcOrd="0" destOrd="0" presId="urn:microsoft.com/office/officeart/2005/8/layout/process5"/>
    <dgm:cxn modelId="{ECB76C38-ED7D-401C-8566-6A249663A75C}" srcId="{3A46A0C9-31AE-4DE6-A860-C2B5A79FB0DF}" destId="{14117D31-EA82-4DB5-8970-2526E4A214A3}" srcOrd="2" destOrd="0" parTransId="{F93DFBED-9433-447E-949F-E81BCFBF9C0D}" sibTransId="{D328D0C1-759A-4E86-A5DC-76D60962285A}"/>
    <dgm:cxn modelId="{E9DAE35A-488D-4F95-BBFA-A324618A15AC}" type="presOf" srcId="{78623D35-2FDD-4F52-9826-B295B509256F}" destId="{150608F2-05F1-4010-B5CC-A12574675868}" srcOrd="0" destOrd="0" presId="urn:microsoft.com/office/officeart/2005/8/layout/process5"/>
    <dgm:cxn modelId="{6E85887D-87A7-4685-B7CB-B78DFDA102DC}" type="presOf" srcId="{3A46A0C9-31AE-4DE6-A860-C2B5A79FB0DF}" destId="{B3557E29-A8FE-4D66-82D5-DF49669E872B}" srcOrd="0" destOrd="0" presId="urn:microsoft.com/office/officeart/2005/8/layout/process5"/>
    <dgm:cxn modelId="{39AC1E8B-B25C-4448-B677-848A37331C26}" type="presOf" srcId="{D328D0C1-759A-4E86-A5DC-76D60962285A}" destId="{0052758C-22E7-43B0-9BDA-EC07BA101A07}" srcOrd="0" destOrd="0" presId="urn:microsoft.com/office/officeart/2005/8/layout/process5"/>
    <dgm:cxn modelId="{DBDDD98D-287F-4153-97D4-79F475C26519}" type="presOf" srcId="{B57E176D-85B0-47BF-A80A-129463C0208F}" destId="{0AF3AEF9-541C-4AB6-A760-65EB3587E0C5}" srcOrd="1" destOrd="0" presId="urn:microsoft.com/office/officeart/2005/8/layout/process5"/>
    <dgm:cxn modelId="{4F4474A0-B90C-40E5-9A1B-4FFFBCA48511}" srcId="{3A46A0C9-31AE-4DE6-A860-C2B5A79FB0DF}" destId="{78623D35-2FDD-4F52-9826-B295B509256F}" srcOrd="0" destOrd="0" parTransId="{F00825F4-C868-4B20-9F72-D71E1A009CE4}" sibTransId="{18C53BB9-7378-4FC2-8002-C35F5D550422}"/>
    <dgm:cxn modelId="{DEE09AA0-3AF9-4374-B8CB-BE2546F02805}" type="presOf" srcId="{CD10D6BA-551D-4D78-8B95-082A28A25C92}" destId="{8E0D39F7-42A1-49DB-A3C3-14CD6DEF554C}" srcOrd="0" destOrd="0" presId="urn:microsoft.com/office/officeart/2005/8/layout/process5"/>
    <dgm:cxn modelId="{118587A7-D19C-4131-8CD7-933FE992C635}" type="presOf" srcId="{18C53BB9-7378-4FC2-8002-C35F5D550422}" destId="{F462A4B4-D65F-4CAD-A3F1-DF4A745D4B28}" srcOrd="0" destOrd="0" presId="urn:microsoft.com/office/officeart/2005/8/layout/process5"/>
    <dgm:cxn modelId="{5FD540AF-B5B6-45D9-82A7-BE055846B8F8}" type="presOf" srcId="{9E9B2DEC-008C-4B8A-91CC-8A863C39C2DC}" destId="{321900A6-307F-4E2E-AACD-945D77FAE6AD}" srcOrd="0" destOrd="0" presId="urn:microsoft.com/office/officeart/2005/8/layout/process5"/>
    <dgm:cxn modelId="{EFAE39BD-6990-41EB-9A4D-25916DD9784E}" srcId="{3A46A0C9-31AE-4DE6-A860-C2B5A79FB0DF}" destId="{9E9B2DEC-008C-4B8A-91CC-8A863C39C2DC}" srcOrd="1" destOrd="0" parTransId="{1873B3D2-4AA1-4215-AA37-751B105CEA6B}" sibTransId="{B57E176D-85B0-47BF-A80A-129463C0208F}"/>
    <dgm:cxn modelId="{9A61CDC7-0622-423F-A124-6A16F3C62DE9}" type="presOf" srcId="{B57E176D-85B0-47BF-A80A-129463C0208F}" destId="{FD93A80F-8DC3-432A-92A9-36154C0DAD59}" srcOrd="0" destOrd="0" presId="urn:microsoft.com/office/officeart/2005/8/layout/process5"/>
    <dgm:cxn modelId="{C3A88AD7-290C-4900-B73B-1743CBB95970}" type="presOf" srcId="{CD10D6BA-551D-4D78-8B95-082A28A25C92}" destId="{121FF48A-7DAA-4294-A2C4-D9863A2DF8A6}" srcOrd="1" destOrd="0" presId="urn:microsoft.com/office/officeart/2005/8/layout/process5"/>
    <dgm:cxn modelId="{70B5E8D8-992A-45C6-B918-C6ADEAFFE666}" srcId="{3A46A0C9-31AE-4DE6-A860-C2B5A79FB0DF}" destId="{4EC85794-CAF7-436F-A1E4-B7E386D1F3F1}" srcOrd="3" destOrd="0" parTransId="{E273C236-653D-443A-9B1C-4528585D120A}" sibTransId="{CD10D6BA-551D-4D78-8B95-082A28A25C92}"/>
    <dgm:cxn modelId="{95643AE0-46ED-4798-8B5C-B063DB4C9758}" srcId="{3A46A0C9-31AE-4DE6-A860-C2B5A79FB0DF}" destId="{014E3AFD-7D2E-4721-B0F1-53B4FF251AA6}" srcOrd="4" destOrd="0" parTransId="{A68E41B1-C7C0-4CBB-B04C-F32EA49B960D}" sibTransId="{6DD0249B-8F2E-4588-BE34-7A30C98D1DF9}"/>
    <dgm:cxn modelId="{AE40622C-B292-4CF1-BC29-84C9C4FB7D81}" type="presParOf" srcId="{B3557E29-A8FE-4D66-82D5-DF49669E872B}" destId="{150608F2-05F1-4010-B5CC-A12574675868}" srcOrd="0" destOrd="0" presId="urn:microsoft.com/office/officeart/2005/8/layout/process5"/>
    <dgm:cxn modelId="{6DDC20D7-5FA2-437C-BEAB-EA3E4EC6EFB2}" type="presParOf" srcId="{B3557E29-A8FE-4D66-82D5-DF49669E872B}" destId="{F462A4B4-D65F-4CAD-A3F1-DF4A745D4B28}" srcOrd="1" destOrd="0" presId="urn:microsoft.com/office/officeart/2005/8/layout/process5"/>
    <dgm:cxn modelId="{5F82CEA7-AD82-4110-856F-1BB93396BA2F}" type="presParOf" srcId="{F462A4B4-D65F-4CAD-A3F1-DF4A745D4B28}" destId="{FF60FDA2-DB48-442F-98FB-CAA7ECF28D29}" srcOrd="0" destOrd="0" presId="urn:microsoft.com/office/officeart/2005/8/layout/process5"/>
    <dgm:cxn modelId="{19B2F298-FA37-453A-86C5-39857D91EE7A}" type="presParOf" srcId="{B3557E29-A8FE-4D66-82D5-DF49669E872B}" destId="{321900A6-307F-4E2E-AACD-945D77FAE6AD}" srcOrd="2" destOrd="0" presId="urn:microsoft.com/office/officeart/2005/8/layout/process5"/>
    <dgm:cxn modelId="{2332C7D6-9D66-4EF2-82AE-EAC64322D653}" type="presParOf" srcId="{B3557E29-A8FE-4D66-82D5-DF49669E872B}" destId="{FD93A80F-8DC3-432A-92A9-36154C0DAD59}" srcOrd="3" destOrd="0" presId="urn:microsoft.com/office/officeart/2005/8/layout/process5"/>
    <dgm:cxn modelId="{41A2EB81-6968-46F1-BB4B-316C8DD898BE}" type="presParOf" srcId="{FD93A80F-8DC3-432A-92A9-36154C0DAD59}" destId="{0AF3AEF9-541C-4AB6-A760-65EB3587E0C5}" srcOrd="0" destOrd="0" presId="urn:microsoft.com/office/officeart/2005/8/layout/process5"/>
    <dgm:cxn modelId="{74B1572D-3073-4170-B14D-6BE536BB44B3}" type="presParOf" srcId="{B3557E29-A8FE-4D66-82D5-DF49669E872B}" destId="{C61858C1-C3C0-4D75-8D4F-61C2FEA98EA9}" srcOrd="4" destOrd="0" presId="urn:microsoft.com/office/officeart/2005/8/layout/process5"/>
    <dgm:cxn modelId="{4222C7FB-80D8-4998-B7AD-C0DE4663512E}" type="presParOf" srcId="{B3557E29-A8FE-4D66-82D5-DF49669E872B}" destId="{0052758C-22E7-43B0-9BDA-EC07BA101A07}" srcOrd="5" destOrd="0" presId="urn:microsoft.com/office/officeart/2005/8/layout/process5"/>
    <dgm:cxn modelId="{33775503-1DE7-4A2F-A138-DFC3153139F2}" type="presParOf" srcId="{0052758C-22E7-43B0-9BDA-EC07BA101A07}" destId="{183E36FA-240E-499F-ADCE-01DF3722E206}" srcOrd="0" destOrd="0" presId="urn:microsoft.com/office/officeart/2005/8/layout/process5"/>
    <dgm:cxn modelId="{6FA6E435-8EC5-4B40-A774-3EC689F54817}" type="presParOf" srcId="{B3557E29-A8FE-4D66-82D5-DF49669E872B}" destId="{5F3CE96F-CF4B-44DD-9187-483B94497920}" srcOrd="6" destOrd="0" presId="urn:microsoft.com/office/officeart/2005/8/layout/process5"/>
    <dgm:cxn modelId="{94094C05-5BD0-4EB1-95D9-C936A4310554}" type="presParOf" srcId="{B3557E29-A8FE-4D66-82D5-DF49669E872B}" destId="{8E0D39F7-42A1-49DB-A3C3-14CD6DEF554C}" srcOrd="7" destOrd="0" presId="urn:microsoft.com/office/officeart/2005/8/layout/process5"/>
    <dgm:cxn modelId="{C1F54D59-0BFD-4B68-8308-8B586E188CE5}" type="presParOf" srcId="{8E0D39F7-42A1-49DB-A3C3-14CD6DEF554C}" destId="{121FF48A-7DAA-4294-A2C4-D9863A2DF8A6}" srcOrd="0" destOrd="0" presId="urn:microsoft.com/office/officeart/2005/8/layout/process5"/>
    <dgm:cxn modelId="{432446D3-BBD5-4BB3-952D-B776831F1713}" type="presParOf" srcId="{B3557E29-A8FE-4D66-82D5-DF49669E872B}" destId="{556F1630-A5AE-4D36-9487-D96AF1C08387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46CE93-E330-4CFA-97FD-A3DF16A6D47E}" type="doc">
      <dgm:prSet loTypeId="urn:microsoft.com/office/officeart/2005/8/layout/defaul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49FFDE12-8AA1-4102-BCBC-729860C16914}">
      <dgm:prSet phldrT="[Text]" phldr="0"/>
      <dgm:spPr/>
      <dgm:t>
        <a:bodyPr/>
        <a:lstStyle/>
        <a:p>
          <a:pPr rtl="0"/>
          <a:r>
            <a:rPr lang="en-US">
              <a:latin typeface="Bembo"/>
            </a:rPr>
            <a:t>Local gas molecules</a:t>
          </a:r>
          <a:endParaRPr lang="en-US"/>
        </a:p>
      </dgm:t>
    </dgm:pt>
    <dgm:pt modelId="{18F5BBDD-EC78-4260-A0A9-AF14B4AB542F}" type="parTrans" cxnId="{67E33CBC-337E-4113-8374-64E26FDC53DD}">
      <dgm:prSet/>
      <dgm:spPr/>
      <dgm:t>
        <a:bodyPr/>
        <a:lstStyle/>
        <a:p>
          <a:endParaRPr lang="en-US"/>
        </a:p>
      </dgm:t>
    </dgm:pt>
    <dgm:pt modelId="{0E16E341-40EB-4FD9-9C7C-7458E1F6FD79}" type="sibTrans" cxnId="{67E33CBC-337E-4113-8374-64E26FDC53DD}">
      <dgm:prSet/>
      <dgm:spPr/>
      <dgm:t>
        <a:bodyPr/>
        <a:lstStyle/>
        <a:p>
          <a:endParaRPr lang="en-US"/>
        </a:p>
      </dgm:t>
    </dgm:pt>
    <dgm:pt modelId="{1FFDF335-2DDC-462A-B29D-6E630C09879A}">
      <dgm:prSet phldrT="[Text]" phldr="0"/>
      <dgm:spPr/>
      <dgm:t>
        <a:bodyPr/>
        <a:lstStyle/>
        <a:p>
          <a:pPr rtl="0"/>
          <a:r>
            <a:rPr lang="en-US">
              <a:latin typeface="Bembo"/>
            </a:rPr>
            <a:t>Solar winds, rocket turbulence...</a:t>
          </a:r>
          <a:endParaRPr lang="en-US"/>
        </a:p>
      </dgm:t>
    </dgm:pt>
    <dgm:pt modelId="{2F73F823-F5AB-436D-B5B4-03B36A50A51F}" type="parTrans" cxnId="{3DB745D3-92BB-4E20-99BD-9F40D1F382C1}">
      <dgm:prSet/>
      <dgm:spPr/>
      <dgm:t>
        <a:bodyPr/>
        <a:lstStyle/>
        <a:p>
          <a:endParaRPr lang="en-US"/>
        </a:p>
      </dgm:t>
    </dgm:pt>
    <dgm:pt modelId="{75460C65-BCF3-43DA-9245-2EC20215B06E}" type="sibTrans" cxnId="{3DB745D3-92BB-4E20-99BD-9F40D1F382C1}">
      <dgm:prSet/>
      <dgm:spPr/>
      <dgm:t>
        <a:bodyPr/>
        <a:lstStyle/>
        <a:p>
          <a:endParaRPr lang="en-US"/>
        </a:p>
      </dgm:t>
    </dgm:pt>
    <dgm:pt modelId="{7B9CABF2-F9EE-422E-A1D8-E0F11D487892}">
      <dgm:prSet phldrT="[Text]" phldr="0"/>
      <dgm:spPr/>
      <dgm:t>
        <a:bodyPr/>
        <a:lstStyle/>
        <a:p>
          <a:pPr rtl="0"/>
          <a:r>
            <a:rPr lang="en-US">
              <a:latin typeface="Bembo"/>
            </a:rPr>
            <a:t>Power supply supports operations</a:t>
          </a:r>
          <a:endParaRPr lang="en-US"/>
        </a:p>
      </dgm:t>
    </dgm:pt>
    <dgm:pt modelId="{C3788CA6-DE22-4493-825E-038E745A0ACD}" type="parTrans" cxnId="{E0028DC6-5116-426D-B1E0-0307B1A26FF0}">
      <dgm:prSet/>
      <dgm:spPr/>
      <dgm:t>
        <a:bodyPr/>
        <a:lstStyle/>
        <a:p>
          <a:endParaRPr lang="en-US"/>
        </a:p>
      </dgm:t>
    </dgm:pt>
    <dgm:pt modelId="{4C7B50F2-6E8B-4C4D-8786-3DE19B96F35A}" type="sibTrans" cxnId="{E0028DC6-5116-426D-B1E0-0307B1A26FF0}">
      <dgm:prSet/>
      <dgm:spPr/>
      <dgm:t>
        <a:bodyPr/>
        <a:lstStyle/>
        <a:p>
          <a:endParaRPr lang="en-US"/>
        </a:p>
      </dgm:t>
    </dgm:pt>
    <dgm:pt modelId="{3A6B9097-D89B-4E0D-ACE0-60111E980F65}">
      <dgm:prSet phldr="0"/>
      <dgm:spPr/>
      <dgm:t>
        <a:bodyPr/>
        <a:lstStyle/>
        <a:p>
          <a:pPr algn="l" rtl="0"/>
          <a:r>
            <a:rPr lang="en-US"/>
            <a:t>Detect interference from local disturbances</a:t>
          </a:r>
        </a:p>
      </dgm:t>
    </dgm:pt>
    <dgm:pt modelId="{FDF8A0E3-DD9C-4078-8FC4-22A91F8A063F}" type="parTrans" cxnId="{49E074A6-3A0C-4A93-96ED-5EEAFBE0C3A0}">
      <dgm:prSet/>
      <dgm:spPr/>
    </dgm:pt>
    <dgm:pt modelId="{A34446A3-DB59-4A2F-AF3A-D045A5BBE70F}" type="sibTrans" cxnId="{49E074A6-3A0C-4A93-96ED-5EEAFBE0C3A0}">
      <dgm:prSet/>
      <dgm:spPr/>
    </dgm:pt>
    <dgm:pt modelId="{CADC6E8F-F700-4626-A230-F537242285BA}">
      <dgm:prSet phldr="0"/>
      <dgm:spPr/>
      <dgm:t>
        <a:bodyPr/>
        <a:lstStyle/>
        <a:p>
          <a:pPr algn="l" rtl="0"/>
          <a:r>
            <a:rPr lang="en-US"/>
            <a:t>Survive conditions in Low Earth Orbit</a:t>
          </a:r>
        </a:p>
      </dgm:t>
    </dgm:pt>
    <dgm:pt modelId="{EF7F1F36-16C8-4255-A540-A4409CE84C07}" type="parTrans" cxnId="{E222FCAA-84F8-4A85-B4C0-E006176D22EA}">
      <dgm:prSet/>
      <dgm:spPr/>
    </dgm:pt>
    <dgm:pt modelId="{DD110680-37ED-4486-8587-69F90EE10DBF}" type="sibTrans" cxnId="{E222FCAA-84F8-4A85-B4C0-E006176D22EA}">
      <dgm:prSet/>
      <dgm:spPr/>
    </dgm:pt>
    <dgm:pt modelId="{862C0474-A9AB-48CE-BA09-1334545A8911}">
      <dgm:prSet phldr="0"/>
      <dgm:spPr/>
      <dgm:t>
        <a:bodyPr/>
        <a:lstStyle/>
        <a:p>
          <a:pPr algn="l" rtl="0"/>
          <a:r>
            <a:rPr lang="en-US"/>
            <a:t>Send data back to analyzer on Earth surface.</a:t>
          </a:r>
        </a:p>
      </dgm:t>
    </dgm:pt>
    <dgm:pt modelId="{CB1E70CD-E9A4-4B23-82AA-42F21E19A438}" type="parTrans" cxnId="{0AB7AC3D-675B-4540-8AD2-111C290F47BE}">
      <dgm:prSet/>
      <dgm:spPr/>
    </dgm:pt>
    <dgm:pt modelId="{7CA4084E-456E-4FD0-ACCC-FC8C2119672D}" type="sibTrans" cxnId="{0AB7AC3D-675B-4540-8AD2-111C290F47BE}">
      <dgm:prSet/>
      <dgm:spPr/>
    </dgm:pt>
    <dgm:pt modelId="{BA6151DA-0389-4DEB-959A-51BF9A13A346}" type="pres">
      <dgm:prSet presAssocID="{0246CE93-E330-4CFA-97FD-A3DF16A6D47E}" presName="diagram" presStyleCnt="0">
        <dgm:presLayoutVars>
          <dgm:dir/>
          <dgm:resizeHandles val="exact"/>
        </dgm:presLayoutVars>
      </dgm:prSet>
      <dgm:spPr/>
    </dgm:pt>
    <dgm:pt modelId="{E39EF13B-FFDC-4D45-A3D3-66BB5054EF66}" type="pres">
      <dgm:prSet presAssocID="{3A6B9097-D89B-4E0D-ACE0-60111E980F65}" presName="node" presStyleLbl="node1" presStyleIdx="0" presStyleCnt="6">
        <dgm:presLayoutVars>
          <dgm:bulletEnabled val="1"/>
        </dgm:presLayoutVars>
      </dgm:prSet>
      <dgm:spPr/>
    </dgm:pt>
    <dgm:pt modelId="{7830ABA9-FABD-4F8F-A8A6-30833BF60E24}" type="pres">
      <dgm:prSet presAssocID="{A34446A3-DB59-4A2F-AF3A-D045A5BBE70F}" presName="sibTrans" presStyleCnt="0"/>
      <dgm:spPr/>
    </dgm:pt>
    <dgm:pt modelId="{3FB582BE-48CC-410A-9738-643788B3EBA7}" type="pres">
      <dgm:prSet presAssocID="{CADC6E8F-F700-4626-A230-F537242285BA}" presName="node" presStyleLbl="node1" presStyleIdx="1" presStyleCnt="6">
        <dgm:presLayoutVars>
          <dgm:bulletEnabled val="1"/>
        </dgm:presLayoutVars>
      </dgm:prSet>
      <dgm:spPr/>
    </dgm:pt>
    <dgm:pt modelId="{38FA0582-C97C-405F-97D0-A39BDC41F299}" type="pres">
      <dgm:prSet presAssocID="{DD110680-37ED-4486-8587-69F90EE10DBF}" presName="sibTrans" presStyleCnt="0"/>
      <dgm:spPr/>
    </dgm:pt>
    <dgm:pt modelId="{1B58EA4E-9D4C-474F-8BAC-7F6547379D80}" type="pres">
      <dgm:prSet presAssocID="{862C0474-A9AB-48CE-BA09-1334545A8911}" presName="node" presStyleLbl="node1" presStyleIdx="2" presStyleCnt="6">
        <dgm:presLayoutVars>
          <dgm:bulletEnabled val="1"/>
        </dgm:presLayoutVars>
      </dgm:prSet>
      <dgm:spPr/>
    </dgm:pt>
    <dgm:pt modelId="{8D0DE55A-65B3-4090-A65C-EA7A1F68CF7C}" type="pres">
      <dgm:prSet presAssocID="{7CA4084E-456E-4FD0-ACCC-FC8C2119672D}" presName="sibTrans" presStyleCnt="0"/>
      <dgm:spPr/>
    </dgm:pt>
    <dgm:pt modelId="{02A76F14-1B1D-4114-8677-0C46FBF03561}" type="pres">
      <dgm:prSet presAssocID="{49FFDE12-8AA1-4102-BCBC-729860C16914}" presName="node" presStyleLbl="node1" presStyleIdx="3" presStyleCnt="6">
        <dgm:presLayoutVars>
          <dgm:bulletEnabled val="1"/>
        </dgm:presLayoutVars>
      </dgm:prSet>
      <dgm:spPr/>
    </dgm:pt>
    <dgm:pt modelId="{685F28E3-F8A8-4361-B186-4D38C527CB08}" type="pres">
      <dgm:prSet presAssocID="{0E16E341-40EB-4FD9-9C7C-7458E1F6FD79}" presName="sibTrans" presStyleCnt="0"/>
      <dgm:spPr/>
    </dgm:pt>
    <dgm:pt modelId="{D73A934C-35F5-479A-934B-94A3C6B6F1C3}" type="pres">
      <dgm:prSet presAssocID="{1FFDF335-2DDC-462A-B29D-6E630C09879A}" presName="node" presStyleLbl="node1" presStyleIdx="4" presStyleCnt="6">
        <dgm:presLayoutVars>
          <dgm:bulletEnabled val="1"/>
        </dgm:presLayoutVars>
      </dgm:prSet>
      <dgm:spPr/>
    </dgm:pt>
    <dgm:pt modelId="{CF18FFB2-8896-4EFE-A819-42229F8CA947}" type="pres">
      <dgm:prSet presAssocID="{75460C65-BCF3-43DA-9245-2EC20215B06E}" presName="sibTrans" presStyleCnt="0"/>
      <dgm:spPr/>
    </dgm:pt>
    <dgm:pt modelId="{3A63A8C6-9802-4FCE-BB45-954B5FDF107E}" type="pres">
      <dgm:prSet presAssocID="{7B9CABF2-F9EE-422E-A1D8-E0F11D487892}" presName="node" presStyleLbl="node1" presStyleIdx="5" presStyleCnt="6">
        <dgm:presLayoutVars>
          <dgm:bulletEnabled val="1"/>
        </dgm:presLayoutVars>
      </dgm:prSet>
      <dgm:spPr/>
    </dgm:pt>
  </dgm:ptLst>
  <dgm:cxnLst>
    <dgm:cxn modelId="{B9DFB519-5DCC-4296-9E4C-67C044D21288}" type="presOf" srcId="{1FFDF335-2DDC-462A-B29D-6E630C09879A}" destId="{D73A934C-35F5-479A-934B-94A3C6B6F1C3}" srcOrd="0" destOrd="0" presId="urn:microsoft.com/office/officeart/2005/8/layout/default"/>
    <dgm:cxn modelId="{419B3A38-3335-4584-B03E-54B3A33A3102}" type="presOf" srcId="{0246CE93-E330-4CFA-97FD-A3DF16A6D47E}" destId="{BA6151DA-0389-4DEB-959A-51BF9A13A346}" srcOrd="0" destOrd="0" presId="urn:microsoft.com/office/officeart/2005/8/layout/default"/>
    <dgm:cxn modelId="{0AB7AC3D-675B-4540-8AD2-111C290F47BE}" srcId="{0246CE93-E330-4CFA-97FD-A3DF16A6D47E}" destId="{862C0474-A9AB-48CE-BA09-1334545A8911}" srcOrd="2" destOrd="0" parTransId="{CB1E70CD-E9A4-4B23-82AA-42F21E19A438}" sibTransId="{7CA4084E-456E-4FD0-ACCC-FC8C2119672D}"/>
    <dgm:cxn modelId="{1004B16E-ABF1-40D6-A40F-E988CB43D753}" type="presOf" srcId="{3A6B9097-D89B-4E0D-ACE0-60111E980F65}" destId="{E39EF13B-FFDC-4D45-A3D3-66BB5054EF66}" srcOrd="0" destOrd="0" presId="urn:microsoft.com/office/officeart/2005/8/layout/default"/>
    <dgm:cxn modelId="{1CA3FD77-4EDB-4FC8-9A71-4D16E497C877}" type="presOf" srcId="{CADC6E8F-F700-4626-A230-F537242285BA}" destId="{3FB582BE-48CC-410A-9738-643788B3EBA7}" srcOrd="0" destOrd="0" presId="urn:microsoft.com/office/officeart/2005/8/layout/default"/>
    <dgm:cxn modelId="{CF192091-5163-443C-9E6C-9020EDAFC938}" type="presOf" srcId="{49FFDE12-8AA1-4102-BCBC-729860C16914}" destId="{02A76F14-1B1D-4114-8677-0C46FBF03561}" srcOrd="0" destOrd="0" presId="urn:microsoft.com/office/officeart/2005/8/layout/default"/>
    <dgm:cxn modelId="{49E074A6-3A0C-4A93-96ED-5EEAFBE0C3A0}" srcId="{0246CE93-E330-4CFA-97FD-A3DF16A6D47E}" destId="{3A6B9097-D89B-4E0D-ACE0-60111E980F65}" srcOrd="0" destOrd="0" parTransId="{FDF8A0E3-DD9C-4078-8FC4-22A91F8A063F}" sibTransId="{A34446A3-DB59-4A2F-AF3A-D045A5BBE70F}"/>
    <dgm:cxn modelId="{E222FCAA-84F8-4A85-B4C0-E006176D22EA}" srcId="{0246CE93-E330-4CFA-97FD-A3DF16A6D47E}" destId="{CADC6E8F-F700-4626-A230-F537242285BA}" srcOrd="1" destOrd="0" parTransId="{EF7F1F36-16C8-4255-A540-A4409CE84C07}" sibTransId="{DD110680-37ED-4486-8587-69F90EE10DBF}"/>
    <dgm:cxn modelId="{67E33CBC-337E-4113-8374-64E26FDC53DD}" srcId="{0246CE93-E330-4CFA-97FD-A3DF16A6D47E}" destId="{49FFDE12-8AA1-4102-BCBC-729860C16914}" srcOrd="3" destOrd="0" parTransId="{18F5BBDD-EC78-4260-A0A9-AF14B4AB542F}" sibTransId="{0E16E341-40EB-4FD9-9C7C-7458E1F6FD79}"/>
    <dgm:cxn modelId="{E0028DC6-5116-426D-B1E0-0307B1A26FF0}" srcId="{0246CE93-E330-4CFA-97FD-A3DF16A6D47E}" destId="{7B9CABF2-F9EE-422E-A1D8-E0F11D487892}" srcOrd="5" destOrd="0" parTransId="{C3788CA6-DE22-4493-825E-038E745A0ACD}" sibTransId="{4C7B50F2-6E8B-4C4D-8786-3DE19B96F35A}"/>
    <dgm:cxn modelId="{3DB745D3-92BB-4E20-99BD-9F40D1F382C1}" srcId="{0246CE93-E330-4CFA-97FD-A3DF16A6D47E}" destId="{1FFDF335-2DDC-462A-B29D-6E630C09879A}" srcOrd="4" destOrd="0" parTransId="{2F73F823-F5AB-436D-B5B4-03B36A50A51F}" sibTransId="{75460C65-BCF3-43DA-9245-2EC20215B06E}"/>
    <dgm:cxn modelId="{8B7E0CDF-8A3A-43C2-B5D2-1D4E86A47F77}" type="presOf" srcId="{862C0474-A9AB-48CE-BA09-1334545A8911}" destId="{1B58EA4E-9D4C-474F-8BAC-7F6547379D80}" srcOrd="0" destOrd="0" presId="urn:microsoft.com/office/officeart/2005/8/layout/default"/>
    <dgm:cxn modelId="{48CCCDFD-40B8-4C91-8498-35470E37A552}" type="presOf" srcId="{7B9CABF2-F9EE-422E-A1D8-E0F11D487892}" destId="{3A63A8C6-9802-4FCE-BB45-954B5FDF107E}" srcOrd="0" destOrd="0" presId="urn:microsoft.com/office/officeart/2005/8/layout/default"/>
    <dgm:cxn modelId="{77C5FBE5-D0E8-4828-936F-BDBC92D47791}" type="presParOf" srcId="{BA6151DA-0389-4DEB-959A-51BF9A13A346}" destId="{E39EF13B-FFDC-4D45-A3D3-66BB5054EF66}" srcOrd="0" destOrd="0" presId="urn:microsoft.com/office/officeart/2005/8/layout/default"/>
    <dgm:cxn modelId="{D715AF86-FEC3-4C12-A379-1A27E50ED7B1}" type="presParOf" srcId="{BA6151DA-0389-4DEB-959A-51BF9A13A346}" destId="{7830ABA9-FABD-4F8F-A8A6-30833BF60E24}" srcOrd="1" destOrd="0" presId="urn:microsoft.com/office/officeart/2005/8/layout/default"/>
    <dgm:cxn modelId="{74AF5856-F25E-40BC-B948-3802783AD814}" type="presParOf" srcId="{BA6151DA-0389-4DEB-959A-51BF9A13A346}" destId="{3FB582BE-48CC-410A-9738-643788B3EBA7}" srcOrd="2" destOrd="0" presId="urn:microsoft.com/office/officeart/2005/8/layout/default"/>
    <dgm:cxn modelId="{A0F0DC31-10FC-4210-B2B7-A8FE887D6B0A}" type="presParOf" srcId="{BA6151DA-0389-4DEB-959A-51BF9A13A346}" destId="{38FA0582-C97C-405F-97D0-A39BDC41F299}" srcOrd="3" destOrd="0" presId="urn:microsoft.com/office/officeart/2005/8/layout/default"/>
    <dgm:cxn modelId="{54DDBD57-D6DC-46D5-B1C8-34E23D57BB9D}" type="presParOf" srcId="{BA6151DA-0389-4DEB-959A-51BF9A13A346}" destId="{1B58EA4E-9D4C-474F-8BAC-7F6547379D80}" srcOrd="4" destOrd="0" presId="urn:microsoft.com/office/officeart/2005/8/layout/default"/>
    <dgm:cxn modelId="{A06AEC00-194E-4FF7-B73F-FBE11FA64F0B}" type="presParOf" srcId="{BA6151DA-0389-4DEB-959A-51BF9A13A346}" destId="{8D0DE55A-65B3-4090-A65C-EA7A1F68CF7C}" srcOrd="5" destOrd="0" presId="urn:microsoft.com/office/officeart/2005/8/layout/default"/>
    <dgm:cxn modelId="{B7B71A49-22D7-49FE-AE90-44FBF52E4A26}" type="presParOf" srcId="{BA6151DA-0389-4DEB-959A-51BF9A13A346}" destId="{02A76F14-1B1D-4114-8677-0C46FBF03561}" srcOrd="6" destOrd="0" presId="urn:microsoft.com/office/officeart/2005/8/layout/default"/>
    <dgm:cxn modelId="{79355740-409C-4622-8EE8-233430B35305}" type="presParOf" srcId="{BA6151DA-0389-4DEB-959A-51BF9A13A346}" destId="{685F28E3-F8A8-4361-B186-4D38C527CB08}" srcOrd="7" destOrd="0" presId="urn:microsoft.com/office/officeart/2005/8/layout/default"/>
    <dgm:cxn modelId="{A8BE2A60-BF28-4294-AC9A-AB75EECE4880}" type="presParOf" srcId="{BA6151DA-0389-4DEB-959A-51BF9A13A346}" destId="{D73A934C-35F5-479A-934B-94A3C6B6F1C3}" srcOrd="8" destOrd="0" presId="urn:microsoft.com/office/officeart/2005/8/layout/default"/>
    <dgm:cxn modelId="{DF76E51E-DA78-4D6D-BA2A-A33D205996C2}" type="presParOf" srcId="{BA6151DA-0389-4DEB-959A-51BF9A13A346}" destId="{CF18FFB2-8896-4EFE-A819-42229F8CA947}" srcOrd="9" destOrd="0" presId="urn:microsoft.com/office/officeart/2005/8/layout/default"/>
    <dgm:cxn modelId="{1A7DE2BB-CE7F-4F6B-9AD4-80EAA06FE066}" type="presParOf" srcId="{BA6151DA-0389-4DEB-959A-51BF9A13A346}" destId="{3A63A8C6-9802-4FCE-BB45-954B5FDF107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608F2-05F1-4010-B5CC-A12574675868}">
      <dsp:nvSpPr>
        <dsp:cNvPr id="0" name=""/>
        <dsp:cNvSpPr/>
      </dsp:nvSpPr>
      <dsp:spPr>
        <a:xfrm>
          <a:off x="7638" y="339998"/>
          <a:ext cx="2282994" cy="136979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Bembo"/>
            </a:rPr>
            <a:t>Laser is directed towards beam splitter.</a:t>
          </a:r>
          <a:endParaRPr lang="en-US" sz="1500" kern="1200"/>
        </a:p>
      </dsp:txBody>
      <dsp:txXfrm>
        <a:off x="47758" y="380118"/>
        <a:ext cx="2202754" cy="1289556"/>
      </dsp:txXfrm>
    </dsp:sp>
    <dsp:sp modelId="{F462A4B4-D65F-4CAD-A3F1-DF4A745D4B28}">
      <dsp:nvSpPr>
        <dsp:cNvPr id="0" name=""/>
        <dsp:cNvSpPr/>
      </dsp:nvSpPr>
      <dsp:spPr>
        <a:xfrm>
          <a:off x="2491536" y="741805"/>
          <a:ext cx="483994" cy="5661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491536" y="855041"/>
        <a:ext cx="338796" cy="339710"/>
      </dsp:txXfrm>
    </dsp:sp>
    <dsp:sp modelId="{321900A6-307F-4E2E-AACD-945D77FAE6AD}">
      <dsp:nvSpPr>
        <dsp:cNvPr id="0" name=""/>
        <dsp:cNvSpPr/>
      </dsp:nvSpPr>
      <dsp:spPr>
        <a:xfrm>
          <a:off x="3203830" y="339998"/>
          <a:ext cx="2282994" cy="136979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Bembo"/>
            </a:rPr>
            <a:t>Light is diffracted into two different paths creating 2 different wavelengths of light.</a:t>
          </a:r>
        </a:p>
      </dsp:txBody>
      <dsp:txXfrm>
        <a:off x="3243950" y="380118"/>
        <a:ext cx="2202754" cy="1289556"/>
      </dsp:txXfrm>
    </dsp:sp>
    <dsp:sp modelId="{FD93A80F-8DC3-432A-92A9-36154C0DAD59}">
      <dsp:nvSpPr>
        <dsp:cNvPr id="0" name=""/>
        <dsp:cNvSpPr/>
      </dsp:nvSpPr>
      <dsp:spPr>
        <a:xfrm>
          <a:off x="5687728" y="741805"/>
          <a:ext cx="483994" cy="5661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5687728" y="855041"/>
        <a:ext cx="338796" cy="339710"/>
      </dsp:txXfrm>
    </dsp:sp>
    <dsp:sp modelId="{C61858C1-C3C0-4D75-8D4F-61C2FEA98EA9}">
      <dsp:nvSpPr>
        <dsp:cNvPr id="0" name=""/>
        <dsp:cNvSpPr/>
      </dsp:nvSpPr>
      <dsp:spPr>
        <a:xfrm>
          <a:off x="6400023" y="339998"/>
          <a:ext cx="2282994" cy="136979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Bembo"/>
            </a:rPr>
            <a:t>Both paths get reflected back into beam splitter and additional front mirror.</a:t>
          </a:r>
          <a:endParaRPr lang="en-US" sz="1500" kern="1200"/>
        </a:p>
      </dsp:txBody>
      <dsp:txXfrm>
        <a:off x="6440143" y="380118"/>
        <a:ext cx="2202754" cy="1289556"/>
      </dsp:txXfrm>
    </dsp:sp>
    <dsp:sp modelId="{0052758C-22E7-43B0-9BDA-EC07BA101A07}">
      <dsp:nvSpPr>
        <dsp:cNvPr id="0" name=""/>
        <dsp:cNvSpPr/>
      </dsp:nvSpPr>
      <dsp:spPr>
        <a:xfrm rot="5400000">
          <a:off x="7299523" y="1869605"/>
          <a:ext cx="483994" cy="5661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7371665" y="1910699"/>
        <a:ext cx="339710" cy="338796"/>
      </dsp:txXfrm>
    </dsp:sp>
    <dsp:sp modelId="{5F3CE96F-CF4B-44DD-9187-483B94497920}">
      <dsp:nvSpPr>
        <dsp:cNvPr id="0" name=""/>
        <dsp:cNvSpPr/>
      </dsp:nvSpPr>
      <dsp:spPr>
        <a:xfrm>
          <a:off x="6400023" y="2622993"/>
          <a:ext cx="2282994" cy="136979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Bembo"/>
            </a:rPr>
            <a:t>Some light gets reflected back and forth in an endless loop.</a:t>
          </a:r>
          <a:endParaRPr lang="en-US" sz="1500" kern="1200"/>
        </a:p>
      </dsp:txBody>
      <dsp:txXfrm>
        <a:off x="6440143" y="2663113"/>
        <a:ext cx="2202754" cy="1289556"/>
      </dsp:txXfrm>
    </dsp:sp>
    <dsp:sp modelId="{8E0D39F7-42A1-49DB-A3C3-14CD6DEF554C}">
      <dsp:nvSpPr>
        <dsp:cNvPr id="0" name=""/>
        <dsp:cNvSpPr/>
      </dsp:nvSpPr>
      <dsp:spPr>
        <a:xfrm rot="10800000">
          <a:off x="5715124" y="3024800"/>
          <a:ext cx="483994" cy="5661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5860322" y="3138036"/>
        <a:ext cx="338796" cy="339710"/>
      </dsp:txXfrm>
    </dsp:sp>
    <dsp:sp modelId="{556F1630-A5AE-4D36-9487-D96AF1C08387}">
      <dsp:nvSpPr>
        <dsp:cNvPr id="0" name=""/>
        <dsp:cNvSpPr/>
      </dsp:nvSpPr>
      <dsp:spPr>
        <a:xfrm>
          <a:off x="3203830" y="2622993"/>
          <a:ext cx="2282994" cy="136979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Bembo"/>
            </a:rPr>
            <a:t>Remaining light recombines in a photodetector as either dark (destructive-out of phase) or light (constructive-in phase).</a:t>
          </a:r>
          <a:endParaRPr lang="en-US" sz="1500" kern="1200"/>
        </a:p>
      </dsp:txBody>
      <dsp:txXfrm>
        <a:off x="3243950" y="2663113"/>
        <a:ext cx="2202754" cy="12895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9EF13B-FFDC-4D45-A3D3-66BB5054EF66}">
      <dsp:nvSpPr>
        <dsp:cNvPr id="0" name=""/>
        <dsp:cNvSpPr/>
      </dsp:nvSpPr>
      <dsp:spPr>
        <a:xfrm>
          <a:off x="0" y="281741"/>
          <a:ext cx="2498805" cy="149928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Detect interference from local disturbances</a:t>
          </a:r>
        </a:p>
      </dsp:txBody>
      <dsp:txXfrm>
        <a:off x="0" y="281741"/>
        <a:ext cx="2498805" cy="1499283"/>
      </dsp:txXfrm>
    </dsp:sp>
    <dsp:sp modelId="{3FB582BE-48CC-410A-9738-643788B3EBA7}">
      <dsp:nvSpPr>
        <dsp:cNvPr id="0" name=""/>
        <dsp:cNvSpPr/>
      </dsp:nvSpPr>
      <dsp:spPr>
        <a:xfrm>
          <a:off x="2748685" y="281741"/>
          <a:ext cx="2498805" cy="149928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Survive conditions in Low Earth Orbit</a:t>
          </a:r>
        </a:p>
      </dsp:txBody>
      <dsp:txXfrm>
        <a:off x="2748685" y="281741"/>
        <a:ext cx="2498805" cy="1499283"/>
      </dsp:txXfrm>
    </dsp:sp>
    <dsp:sp modelId="{1B58EA4E-9D4C-474F-8BAC-7F6547379D80}">
      <dsp:nvSpPr>
        <dsp:cNvPr id="0" name=""/>
        <dsp:cNvSpPr/>
      </dsp:nvSpPr>
      <dsp:spPr>
        <a:xfrm>
          <a:off x="5497371" y="281741"/>
          <a:ext cx="2498805" cy="149928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Send data back to analyzer on Earth surface.</a:t>
          </a:r>
        </a:p>
      </dsp:txBody>
      <dsp:txXfrm>
        <a:off x="5497371" y="281741"/>
        <a:ext cx="2498805" cy="1499283"/>
      </dsp:txXfrm>
    </dsp:sp>
    <dsp:sp modelId="{02A76F14-1B1D-4114-8677-0C46FBF03561}">
      <dsp:nvSpPr>
        <dsp:cNvPr id="0" name=""/>
        <dsp:cNvSpPr/>
      </dsp:nvSpPr>
      <dsp:spPr>
        <a:xfrm>
          <a:off x="0" y="2030904"/>
          <a:ext cx="2498805" cy="149928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Bembo"/>
            </a:rPr>
            <a:t>Local gas molecules</a:t>
          </a:r>
          <a:endParaRPr lang="en-US" sz="2400" kern="1200"/>
        </a:p>
      </dsp:txBody>
      <dsp:txXfrm>
        <a:off x="0" y="2030904"/>
        <a:ext cx="2498805" cy="1499283"/>
      </dsp:txXfrm>
    </dsp:sp>
    <dsp:sp modelId="{D73A934C-35F5-479A-934B-94A3C6B6F1C3}">
      <dsp:nvSpPr>
        <dsp:cNvPr id="0" name=""/>
        <dsp:cNvSpPr/>
      </dsp:nvSpPr>
      <dsp:spPr>
        <a:xfrm>
          <a:off x="2748685" y="2030904"/>
          <a:ext cx="2498805" cy="149928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Bembo"/>
            </a:rPr>
            <a:t>Solar winds, rocket turbulence...</a:t>
          </a:r>
          <a:endParaRPr lang="en-US" sz="2400" kern="1200"/>
        </a:p>
      </dsp:txBody>
      <dsp:txXfrm>
        <a:off x="2748685" y="2030904"/>
        <a:ext cx="2498805" cy="1499283"/>
      </dsp:txXfrm>
    </dsp:sp>
    <dsp:sp modelId="{3A63A8C6-9802-4FCE-BB45-954B5FDF107E}">
      <dsp:nvSpPr>
        <dsp:cNvPr id="0" name=""/>
        <dsp:cNvSpPr/>
      </dsp:nvSpPr>
      <dsp:spPr>
        <a:xfrm>
          <a:off x="5497371" y="2030904"/>
          <a:ext cx="2498805" cy="149928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Bembo"/>
            </a:rPr>
            <a:t>Power supply supports operations</a:t>
          </a:r>
          <a:endParaRPr lang="en-US" sz="2400" kern="1200"/>
        </a:p>
      </dsp:txBody>
      <dsp:txXfrm>
        <a:off x="5497371" y="2030904"/>
        <a:ext cx="2498805" cy="1499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2410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15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74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76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28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32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3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63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01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74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33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06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78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28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3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434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34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9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65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6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81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40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3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6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1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searchgate.net/figure/Schematic-diagram-of-a-Michelson-interferometer-with-Fabry-Perot-cavities_fig4_25263385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" name="Rectangle 72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74">
            <a:extLst>
              <a:ext uri="{FF2B5EF4-FFF2-40B4-BE49-F238E27FC236}">
                <a16:creationId xmlns:a16="http://schemas.microsoft.com/office/drawing/2014/main" id="{B191E377-3C4E-4C42-B42C-858169F3A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The Milky Way">
            <a:extLst>
              <a:ext uri="{FF2B5EF4-FFF2-40B4-BE49-F238E27FC236}">
                <a16:creationId xmlns:a16="http://schemas.microsoft.com/office/drawing/2014/main" id="{21DDF2DD-46D5-F035-2962-2A529BD91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</a:blip>
          <a:srcRect t="2009" b="13721"/>
          <a:stretch/>
        </p:blipFill>
        <p:spPr>
          <a:xfrm>
            <a:off x="-1" y="1"/>
            <a:ext cx="1219200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5401" y="1066801"/>
            <a:ext cx="7272408" cy="2366695"/>
          </a:xfrm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/>
          <a:p>
            <a:r>
              <a:rPr lang="en-US" sz="3600" b="1">
                <a:solidFill>
                  <a:schemeClr val="bg1"/>
                </a:solidFill>
                <a:ea typeface="+mj-lt"/>
                <a:cs typeface="+mj-lt"/>
              </a:rPr>
              <a:t>Small Arm-Length Interferometry for U-Class Spacecraft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8988" y="4500626"/>
            <a:ext cx="5218705" cy="1951775"/>
          </a:xfrm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 fontScale="92500" lnSpcReduction="10000"/>
          </a:bodyPr>
          <a:lstStyle/>
          <a:p>
            <a:r>
              <a:rPr lang="en-US">
                <a:solidFill>
                  <a:schemeClr val="bg1"/>
                </a:solidFill>
              </a:rPr>
              <a:t>Embry-Riddle Aeronautical University</a:t>
            </a:r>
          </a:p>
          <a:p>
            <a:r>
              <a:rPr lang="en-US">
                <a:solidFill>
                  <a:schemeClr val="bg1"/>
                </a:solidFill>
              </a:rPr>
              <a:t>College of Arts and Science</a:t>
            </a:r>
          </a:p>
          <a:p>
            <a:r>
              <a:rPr lang="en-US">
                <a:solidFill>
                  <a:schemeClr val="bg1"/>
                </a:solidFill>
              </a:rPr>
              <a:t>Mentor: Dr. Michele </a:t>
            </a:r>
            <a:r>
              <a:rPr lang="en-US" err="1">
                <a:solidFill>
                  <a:schemeClr val="bg1"/>
                </a:solidFill>
              </a:rPr>
              <a:t>Zanolin</a:t>
            </a: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Shannon Moore</a:t>
            </a:r>
          </a:p>
          <a:p>
            <a:r>
              <a:rPr lang="en-US">
                <a:solidFill>
                  <a:schemeClr val="bg1"/>
                </a:solidFill>
              </a:rPr>
              <a:t>Logan Caudle</a:t>
            </a:r>
          </a:p>
        </p:txBody>
      </p:sp>
      <p:grpSp>
        <p:nvGrpSpPr>
          <p:cNvPr id="127" name="Group 76">
            <a:extLst>
              <a:ext uri="{FF2B5EF4-FFF2-40B4-BE49-F238E27FC236}">
                <a16:creationId xmlns:a16="http://schemas.microsoft.com/office/drawing/2014/main" id="{91B7537E-7B93-4306-B9DF-4CD583E0A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00AB796C-11E6-468E-9C0D-38940D8E2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28" name="Straight Connector 78">
              <a:extLst>
                <a:ext uri="{FF2B5EF4-FFF2-40B4-BE49-F238E27FC236}">
                  <a16:creationId xmlns:a16="http://schemas.microsoft.com/office/drawing/2014/main" id="{0FC9ACE4-DF02-4B56-B482-DDAD2EC09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99CC309-9401-4122-8206-A304650EF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EE7DC702-3749-813D-185B-9F1688235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698" y="-1952"/>
            <a:ext cx="8953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ree Images : sky, night, cosmos, constellation, blue, outer space, astronomy, stars, screenshot ...">
            <a:extLst>
              <a:ext uri="{FF2B5EF4-FFF2-40B4-BE49-F238E27FC236}">
                <a16:creationId xmlns:a16="http://schemas.microsoft.com/office/drawing/2014/main" id="{2A33163B-0CF0-7236-443B-3939C0961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442"/>
          <a:stretch/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5AEFF94-0E7F-40D2-BB64-2466E9D66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705" y="159026"/>
            <a:ext cx="11870161" cy="6542788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84138-5159-AFD5-FEC0-1AC590AA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41" y="1712498"/>
            <a:ext cx="10766918" cy="4573577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800" kern="1200" cap="all" spc="390" baseline="0">
              <a:latin typeface="+mj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206FD63-63B5-4FE3-A87F-05F94B21B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A86DBE9-D336-44D1-92FA-BA402C628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A46B389-851B-469E-BEE7-92EA81669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423CA0E-FA7F-4ACA-9F3B-4FEBC353A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BCE5CA0-BB6D-5BCF-5FB0-0DEED1815B20}"/>
              </a:ext>
            </a:extLst>
          </p:cNvPr>
          <p:cNvSpPr/>
          <p:nvPr/>
        </p:nvSpPr>
        <p:spPr>
          <a:xfrm>
            <a:off x="711896" y="518786"/>
            <a:ext cx="10772382" cy="918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cap="all">
                <a:solidFill>
                  <a:schemeClr val="tx2"/>
                </a:solidFill>
                <a:ea typeface="+mn-lt"/>
                <a:cs typeface="+mn-lt"/>
              </a:rPr>
              <a:t>Sub topic 1</a:t>
            </a:r>
            <a:endParaRPr lang="en-US"/>
          </a:p>
        </p:txBody>
      </p:sp>
      <p:grpSp>
        <p:nvGrpSpPr>
          <p:cNvPr id="50" name="Google Shape;9855;p93">
            <a:extLst>
              <a:ext uri="{FF2B5EF4-FFF2-40B4-BE49-F238E27FC236}">
                <a16:creationId xmlns:a16="http://schemas.microsoft.com/office/drawing/2014/main" id="{7064EDBC-F51B-9C21-AE1D-AFEA824B3AFD}"/>
              </a:ext>
            </a:extLst>
          </p:cNvPr>
          <p:cNvGrpSpPr/>
          <p:nvPr/>
        </p:nvGrpSpPr>
        <p:grpSpPr>
          <a:xfrm>
            <a:off x="10921659" y="5799781"/>
            <a:ext cx="342616" cy="340187"/>
            <a:chOff x="5055293" y="3545089"/>
            <a:chExt cx="486600" cy="483150"/>
          </a:xfrm>
        </p:grpSpPr>
        <p:sp>
          <p:nvSpPr>
            <p:cNvPr id="52" name="Google Shape;9856;p93">
              <a:extLst>
                <a:ext uri="{FF2B5EF4-FFF2-40B4-BE49-F238E27FC236}">
                  <a16:creationId xmlns:a16="http://schemas.microsoft.com/office/drawing/2014/main" id="{83D01120-757B-0BA8-99FC-399FA5252521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9857;p93">
              <a:extLst>
                <a:ext uri="{FF2B5EF4-FFF2-40B4-BE49-F238E27FC236}">
                  <a16:creationId xmlns:a16="http://schemas.microsoft.com/office/drawing/2014/main" id="{F9FC9B7C-97A7-E7D9-C11E-68B1EFAE3BE7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9" name="Google Shape;9858;p93">
              <a:extLst>
                <a:ext uri="{FF2B5EF4-FFF2-40B4-BE49-F238E27FC236}">
                  <a16:creationId xmlns:a16="http://schemas.microsoft.com/office/drawing/2014/main" id="{1FBA32D0-F86B-A4AC-1670-75902E2CDB29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D48FB5F-B124-9D52-0B22-90D9CD8A618A}"/>
              </a:ext>
            </a:extLst>
          </p:cNvPr>
          <p:cNvSpPr/>
          <p:nvPr/>
        </p:nvSpPr>
        <p:spPr>
          <a:xfrm>
            <a:off x="5638799" y="2971799"/>
            <a:ext cx="916329" cy="916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9F4EC9-7494-A856-2471-006C1B6C0028}"/>
              </a:ext>
            </a:extLst>
          </p:cNvPr>
          <p:cNvSpPr/>
          <p:nvPr/>
        </p:nvSpPr>
        <p:spPr>
          <a:xfrm>
            <a:off x="158307" y="153485"/>
            <a:ext cx="11864050" cy="65493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078F69-D109-FFDD-3FDB-6BE9971A93EE}"/>
              </a:ext>
            </a:extLst>
          </p:cNvPr>
          <p:cNvSpPr txBox="1"/>
          <p:nvPr/>
        </p:nvSpPr>
        <p:spPr>
          <a:xfrm>
            <a:off x="716063" y="330240"/>
            <a:ext cx="1075866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/>
              <a:t>Introduction</a:t>
            </a:r>
            <a:endParaRPr lang="en-US"/>
          </a:p>
          <a:p>
            <a:pPr algn="ctr"/>
            <a:r>
              <a:rPr lang="en-US" sz="3600">
                <a:solidFill>
                  <a:schemeClr val="bg1">
                    <a:lumMod val="85000"/>
                  </a:schemeClr>
                </a:solidFill>
              </a:rPr>
              <a:t>f</a:t>
            </a:r>
          </a:p>
        </p:txBody>
      </p:sp>
      <p:grpSp>
        <p:nvGrpSpPr>
          <p:cNvPr id="24" name="Google Shape;9855;p93">
            <a:extLst>
              <a:ext uri="{FF2B5EF4-FFF2-40B4-BE49-F238E27FC236}">
                <a16:creationId xmlns:a16="http://schemas.microsoft.com/office/drawing/2014/main" id="{6D9042C5-8AE7-53F5-199C-05B42EAD1798}"/>
              </a:ext>
            </a:extLst>
          </p:cNvPr>
          <p:cNvGrpSpPr/>
          <p:nvPr/>
        </p:nvGrpSpPr>
        <p:grpSpPr>
          <a:xfrm>
            <a:off x="11488898" y="6284438"/>
            <a:ext cx="342616" cy="340187"/>
            <a:chOff x="5055293" y="3545089"/>
            <a:chExt cx="486600" cy="483150"/>
          </a:xfrm>
        </p:grpSpPr>
        <p:sp>
          <p:nvSpPr>
            <p:cNvPr id="25" name="Google Shape;9856;p93">
              <a:extLst>
                <a:ext uri="{FF2B5EF4-FFF2-40B4-BE49-F238E27FC236}">
                  <a16:creationId xmlns:a16="http://schemas.microsoft.com/office/drawing/2014/main" id="{CFBB78A9-9990-804F-6008-AB06D6F6C699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9857;p93">
              <a:extLst>
                <a:ext uri="{FF2B5EF4-FFF2-40B4-BE49-F238E27FC236}">
                  <a16:creationId xmlns:a16="http://schemas.microsoft.com/office/drawing/2014/main" id="{171C8EE8-E6DA-D961-4903-70E3BCA74E9F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" name="Google Shape;9858;p93">
              <a:extLst>
                <a:ext uri="{FF2B5EF4-FFF2-40B4-BE49-F238E27FC236}">
                  <a16:creationId xmlns:a16="http://schemas.microsoft.com/office/drawing/2014/main" id="{B147BF03-489F-61A3-5726-7047A5FC0703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F8A3C2F-E85B-814F-C073-7D778C1D9597}"/>
              </a:ext>
            </a:extLst>
          </p:cNvPr>
          <p:cNvSpPr txBox="1"/>
          <p:nvPr/>
        </p:nvSpPr>
        <p:spPr>
          <a:xfrm>
            <a:off x="10916856" y="5727538"/>
            <a:ext cx="457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graphicFrame>
        <p:nvGraphicFramePr>
          <p:cNvPr id="9" name="Diagram 9">
            <a:extLst>
              <a:ext uri="{FF2B5EF4-FFF2-40B4-BE49-F238E27FC236}">
                <a16:creationId xmlns:a16="http://schemas.microsoft.com/office/drawing/2014/main" id="{E4801617-6AF0-8BF5-9D6C-2A266C8B37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7063330"/>
              </p:ext>
            </p:extLst>
          </p:nvPr>
        </p:nvGraphicFramePr>
        <p:xfrm>
          <a:off x="1639750" y="1812404"/>
          <a:ext cx="8690656" cy="4332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8289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ree Images : sky, night, cosmos, constellation, blue, outer space, astronomy, stars, screenshot ...">
            <a:extLst>
              <a:ext uri="{FF2B5EF4-FFF2-40B4-BE49-F238E27FC236}">
                <a16:creationId xmlns:a16="http://schemas.microsoft.com/office/drawing/2014/main" id="{2A33163B-0CF0-7236-443B-3939C0961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442"/>
          <a:stretch/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5AEFF94-0E7F-40D2-BB64-2466E9D66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705" y="159026"/>
            <a:ext cx="11870161" cy="6542788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84138-5159-AFD5-FEC0-1AC590AA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41" y="1712498"/>
            <a:ext cx="10766918" cy="4573577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800" kern="1200" cap="all" spc="390" baseline="0">
              <a:latin typeface="+mj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206FD63-63B5-4FE3-A87F-05F94B21B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A86DBE9-D336-44D1-92FA-BA402C628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A46B389-851B-469E-BEE7-92EA81669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423CA0E-FA7F-4ACA-9F3B-4FEBC353A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BCE5CA0-BB6D-5BCF-5FB0-0DEED1815B20}"/>
              </a:ext>
            </a:extLst>
          </p:cNvPr>
          <p:cNvSpPr/>
          <p:nvPr/>
        </p:nvSpPr>
        <p:spPr>
          <a:xfrm>
            <a:off x="711896" y="518786"/>
            <a:ext cx="10772382" cy="918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cap="all">
                <a:solidFill>
                  <a:schemeClr val="tx2"/>
                </a:solidFill>
                <a:ea typeface="+mn-lt"/>
                <a:cs typeface="+mn-lt"/>
              </a:rPr>
              <a:t>Sub topic 1</a:t>
            </a:r>
            <a:endParaRPr lang="en-US"/>
          </a:p>
        </p:txBody>
      </p:sp>
      <p:grpSp>
        <p:nvGrpSpPr>
          <p:cNvPr id="50" name="Google Shape;9855;p93">
            <a:extLst>
              <a:ext uri="{FF2B5EF4-FFF2-40B4-BE49-F238E27FC236}">
                <a16:creationId xmlns:a16="http://schemas.microsoft.com/office/drawing/2014/main" id="{7064EDBC-F51B-9C21-AE1D-AFEA824B3AFD}"/>
              </a:ext>
            </a:extLst>
          </p:cNvPr>
          <p:cNvGrpSpPr/>
          <p:nvPr/>
        </p:nvGrpSpPr>
        <p:grpSpPr>
          <a:xfrm>
            <a:off x="10921659" y="5799781"/>
            <a:ext cx="342616" cy="340187"/>
            <a:chOff x="5055293" y="3545089"/>
            <a:chExt cx="486600" cy="483150"/>
          </a:xfrm>
        </p:grpSpPr>
        <p:sp>
          <p:nvSpPr>
            <p:cNvPr id="52" name="Google Shape;9856;p93">
              <a:extLst>
                <a:ext uri="{FF2B5EF4-FFF2-40B4-BE49-F238E27FC236}">
                  <a16:creationId xmlns:a16="http://schemas.microsoft.com/office/drawing/2014/main" id="{83D01120-757B-0BA8-99FC-399FA5252521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9857;p93">
              <a:extLst>
                <a:ext uri="{FF2B5EF4-FFF2-40B4-BE49-F238E27FC236}">
                  <a16:creationId xmlns:a16="http://schemas.microsoft.com/office/drawing/2014/main" id="{F9FC9B7C-97A7-E7D9-C11E-68B1EFAE3BE7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9" name="Google Shape;9858;p93">
              <a:extLst>
                <a:ext uri="{FF2B5EF4-FFF2-40B4-BE49-F238E27FC236}">
                  <a16:creationId xmlns:a16="http://schemas.microsoft.com/office/drawing/2014/main" id="{1FBA32D0-F86B-A4AC-1670-75902E2CDB29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D48FB5F-B124-9D52-0B22-90D9CD8A618A}"/>
              </a:ext>
            </a:extLst>
          </p:cNvPr>
          <p:cNvSpPr/>
          <p:nvPr/>
        </p:nvSpPr>
        <p:spPr>
          <a:xfrm>
            <a:off x="5638799" y="2971799"/>
            <a:ext cx="916329" cy="916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9F4EC9-7494-A856-2471-006C1B6C0028}"/>
              </a:ext>
            </a:extLst>
          </p:cNvPr>
          <p:cNvSpPr/>
          <p:nvPr/>
        </p:nvSpPr>
        <p:spPr>
          <a:xfrm>
            <a:off x="158307" y="153485"/>
            <a:ext cx="11864050" cy="65493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2D5D9-6C93-2DE9-96C0-B641BB0D9B5C}"/>
              </a:ext>
            </a:extLst>
          </p:cNvPr>
          <p:cNvSpPr txBox="1"/>
          <p:nvPr/>
        </p:nvSpPr>
        <p:spPr>
          <a:xfrm>
            <a:off x="717872" y="1711365"/>
            <a:ext cx="5830573" cy="46166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/>
              <a:t>Michelson-Fabry Perot Interferometer</a:t>
            </a:r>
          </a:p>
          <a:p>
            <a:pPr marL="342900" indent="-342900">
              <a:buFont typeface="Arial"/>
              <a:buChar char="•"/>
            </a:pPr>
            <a:endParaRPr lang="en-US" sz="2400"/>
          </a:p>
          <a:p>
            <a:pPr marL="342900" indent="-342900">
              <a:buFont typeface="Arial"/>
              <a:buChar char="•"/>
            </a:pPr>
            <a:r>
              <a:rPr lang="en-US" sz="2400"/>
              <a:t>Michelson vs Fabry Perot Interferometer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/>
              <a:t>Mirrors vs long-arm length</a:t>
            </a:r>
          </a:p>
          <a:p>
            <a:pPr marL="342900" indent="-342900">
              <a:buFont typeface="Arial"/>
              <a:buChar char="•"/>
            </a:pPr>
            <a:endParaRPr lang="en-US" sz="2400"/>
          </a:p>
          <a:p>
            <a:pPr marL="342900" indent="-342900">
              <a:buFont typeface="Arial"/>
              <a:buChar char="•"/>
            </a:pPr>
            <a:r>
              <a:rPr lang="en-US" sz="2400"/>
              <a:t>Which is ideal for Low Earth Orbit?</a:t>
            </a:r>
          </a:p>
          <a:p>
            <a:pPr marL="342900" indent="-342900">
              <a:buFont typeface="Arial"/>
              <a:buChar char="•"/>
            </a:pPr>
            <a:endParaRPr lang="en-US" sz="2400"/>
          </a:p>
          <a:p>
            <a:pPr marL="342900" indent="-342900">
              <a:buFont typeface="Arial"/>
              <a:buChar char="•"/>
            </a:pPr>
            <a:r>
              <a:rPr lang="en-US" sz="2400"/>
              <a:t>Can this be shortened?</a:t>
            </a:r>
          </a:p>
          <a:p>
            <a:pPr marL="342900" indent="-342900">
              <a:buFont typeface="Arial"/>
              <a:buChar char="•"/>
            </a:pPr>
            <a:endParaRPr lang="en-US" sz="2400"/>
          </a:p>
          <a:p>
            <a:pPr marL="342900" indent="-342900">
              <a:buFont typeface="Arial"/>
              <a:buChar char="•"/>
            </a:pPr>
            <a:endParaRPr lang="en-US" sz="240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078F69-D109-FFDD-3FDB-6BE9971A93EE}"/>
              </a:ext>
            </a:extLst>
          </p:cNvPr>
          <p:cNvSpPr txBox="1"/>
          <p:nvPr/>
        </p:nvSpPr>
        <p:spPr>
          <a:xfrm>
            <a:off x="716063" y="330240"/>
            <a:ext cx="1075866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/>
              <a:t>Introduction</a:t>
            </a:r>
          </a:p>
          <a:p>
            <a:pPr algn="ctr"/>
            <a:r>
              <a:rPr lang="en-US" sz="3600">
                <a:solidFill>
                  <a:schemeClr val="bg1">
                    <a:lumMod val="85000"/>
                  </a:schemeClr>
                </a:solidFill>
              </a:rPr>
              <a:t>f</a:t>
            </a:r>
          </a:p>
        </p:txBody>
      </p:sp>
      <p:grpSp>
        <p:nvGrpSpPr>
          <p:cNvPr id="24" name="Google Shape;9855;p93">
            <a:extLst>
              <a:ext uri="{FF2B5EF4-FFF2-40B4-BE49-F238E27FC236}">
                <a16:creationId xmlns:a16="http://schemas.microsoft.com/office/drawing/2014/main" id="{6D9042C5-8AE7-53F5-199C-05B42EAD1798}"/>
              </a:ext>
            </a:extLst>
          </p:cNvPr>
          <p:cNvGrpSpPr/>
          <p:nvPr/>
        </p:nvGrpSpPr>
        <p:grpSpPr>
          <a:xfrm>
            <a:off x="11488898" y="6284438"/>
            <a:ext cx="342616" cy="340187"/>
            <a:chOff x="5055293" y="3545089"/>
            <a:chExt cx="486600" cy="483150"/>
          </a:xfrm>
        </p:grpSpPr>
        <p:sp>
          <p:nvSpPr>
            <p:cNvPr id="25" name="Google Shape;9856;p93">
              <a:extLst>
                <a:ext uri="{FF2B5EF4-FFF2-40B4-BE49-F238E27FC236}">
                  <a16:creationId xmlns:a16="http://schemas.microsoft.com/office/drawing/2014/main" id="{CFBB78A9-9990-804F-6008-AB06D6F6C699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9857;p93">
              <a:extLst>
                <a:ext uri="{FF2B5EF4-FFF2-40B4-BE49-F238E27FC236}">
                  <a16:creationId xmlns:a16="http://schemas.microsoft.com/office/drawing/2014/main" id="{171C8EE8-E6DA-D961-4903-70E3BCA74E9F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" name="Google Shape;9858;p93">
              <a:extLst>
                <a:ext uri="{FF2B5EF4-FFF2-40B4-BE49-F238E27FC236}">
                  <a16:creationId xmlns:a16="http://schemas.microsoft.com/office/drawing/2014/main" id="{B147BF03-489F-61A3-5726-7047A5FC0703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9" name="Picture 11" descr="Diagram&#10;&#10;Description automatically generated">
            <a:extLst>
              <a:ext uri="{FF2B5EF4-FFF2-40B4-BE49-F238E27FC236}">
                <a16:creationId xmlns:a16="http://schemas.microsoft.com/office/drawing/2014/main" id="{65A4D60F-1D2F-3A34-6C77-E88604C1C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348" y="2075186"/>
            <a:ext cx="4866671" cy="36239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69778E-7E4D-5DC3-F011-11982ADE4694}"/>
              </a:ext>
            </a:extLst>
          </p:cNvPr>
          <p:cNvSpPr txBox="1"/>
          <p:nvPr/>
        </p:nvSpPr>
        <p:spPr>
          <a:xfrm>
            <a:off x="632617" y="6329937"/>
            <a:ext cx="10152031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ea typeface="+mn-lt"/>
                <a:cs typeface="+mn-lt"/>
              </a:rPr>
              <a:t>[1] </a:t>
            </a:r>
            <a:r>
              <a:rPr lang="en-US" sz="1050" i="1">
                <a:ea typeface="+mn-lt"/>
                <a:cs typeface="+mn-lt"/>
              </a:rPr>
              <a:t>Schematic diagram of a Michelson interferometer with Fabry ...</a:t>
            </a:r>
            <a:r>
              <a:rPr lang="en-US" sz="1050">
                <a:ea typeface="+mn-lt"/>
                <a:cs typeface="+mn-lt"/>
              </a:rPr>
              <a:t> (n.d.). Retrieved April 5, 2022, from </a:t>
            </a:r>
            <a:r>
              <a:rPr lang="en-US" sz="1050">
                <a:ea typeface="+mn-lt"/>
                <a:cs typeface="+mn-lt"/>
                <a:hlinkClick r:id="rId4"/>
              </a:rPr>
              <a:t>https://www.researchgate.net/figure/Schematic-diagram-of-a-Michelson-interferometer-with-Fabry-Perot-cavities_fig4_252633859</a:t>
            </a:r>
            <a:r>
              <a:rPr lang="en-US" sz="1050">
                <a:ea typeface="+mn-lt"/>
                <a:cs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35037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ree Images : sky, night, cosmos, constellation, blue, outer space, astronomy, stars, screenshot ...">
            <a:extLst>
              <a:ext uri="{FF2B5EF4-FFF2-40B4-BE49-F238E27FC236}">
                <a16:creationId xmlns:a16="http://schemas.microsoft.com/office/drawing/2014/main" id="{2A33163B-0CF0-7236-443B-3939C0961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442"/>
          <a:stretch/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5AEFF94-0E7F-40D2-BB64-2466E9D66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705" y="159026"/>
            <a:ext cx="11870161" cy="6542788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84138-5159-AFD5-FEC0-1AC590AA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41" y="1712498"/>
            <a:ext cx="10766918" cy="4573577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800" kern="1200" cap="all" spc="390" baseline="0">
              <a:latin typeface="+mj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206FD63-63B5-4FE3-A87F-05F94B21B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A86DBE9-D336-44D1-92FA-BA402C628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A46B389-851B-469E-BEE7-92EA81669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423CA0E-FA7F-4ACA-9F3B-4FEBC353A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BCE5CA0-BB6D-5BCF-5FB0-0DEED1815B20}"/>
              </a:ext>
            </a:extLst>
          </p:cNvPr>
          <p:cNvSpPr/>
          <p:nvPr/>
        </p:nvSpPr>
        <p:spPr>
          <a:xfrm>
            <a:off x="711896" y="518786"/>
            <a:ext cx="10772382" cy="918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cap="all">
                <a:solidFill>
                  <a:schemeClr val="tx2"/>
                </a:solidFill>
                <a:ea typeface="+mn-lt"/>
                <a:cs typeface="+mn-lt"/>
              </a:rPr>
              <a:t>Sub topic 1</a:t>
            </a:r>
            <a:endParaRPr lang="en-US"/>
          </a:p>
        </p:txBody>
      </p:sp>
      <p:grpSp>
        <p:nvGrpSpPr>
          <p:cNvPr id="50" name="Google Shape;9855;p93">
            <a:extLst>
              <a:ext uri="{FF2B5EF4-FFF2-40B4-BE49-F238E27FC236}">
                <a16:creationId xmlns:a16="http://schemas.microsoft.com/office/drawing/2014/main" id="{7064EDBC-F51B-9C21-AE1D-AFEA824B3AFD}"/>
              </a:ext>
            </a:extLst>
          </p:cNvPr>
          <p:cNvGrpSpPr/>
          <p:nvPr/>
        </p:nvGrpSpPr>
        <p:grpSpPr>
          <a:xfrm>
            <a:off x="10921659" y="5799781"/>
            <a:ext cx="342616" cy="340187"/>
            <a:chOff x="5055293" y="3545089"/>
            <a:chExt cx="486600" cy="483150"/>
          </a:xfrm>
        </p:grpSpPr>
        <p:sp>
          <p:nvSpPr>
            <p:cNvPr id="52" name="Google Shape;9856;p93">
              <a:extLst>
                <a:ext uri="{FF2B5EF4-FFF2-40B4-BE49-F238E27FC236}">
                  <a16:creationId xmlns:a16="http://schemas.microsoft.com/office/drawing/2014/main" id="{83D01120-757B-0BA8-99FC-399FA5252521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9857;p93">
              <a:extLst>
                <a:ext uri="{FF2B5EF4-FFF2-40B4-BE49-F238E27FC236}">
                  <a16:creationId xmlns:a16="http://schemas.microsoft.com/office/drawing/2014/main" id="{F9FC9B7C-97A7-E7D9-C11E-68B1EFAE3BE7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9" name="Google Shape;9858;p93">
              <a:extLst>
                <a:ext uri="{FF2B5EF4-FFF2-40B4-BE49-F238E27FC236}">
                  <a16:creationId xmlns:a16="http://schemas.microsoft.com/office/drawing/2014/main" id="{1FBA32D0-F86B-A4AC-1670-75902E2CDB29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D48FB5F-B124-9D52-0B22-90D9CD8A618A}"/>
              </a:ext>
            </a:extLst>
          </p:cNvPr>
          <p:cNvSpPr/>
          <p:nvPr/>
        </p:nvSpPr>
        <p:spPr>
          <a:xfrm>
            <a:off x="5638799" y="2971799"/>
            <a:ext cx="916329" cy="916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9F4EC9-7494-A856-2471-006C1B6C0028}"/>
              </a:ext>
            </a:extLst>
          </p:cNvPr>
          <p:cNvSpPr/>
          <p:nvPr/>
        </p:nvSpPr>
        <p:spPr>
          <a:xfrm>
            <a:off x="158307" y="153485"/>
            <a:ext cx="11864050" cy="65493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078F69-D109-FFDD-3FDB-6BE9971A93EE}"/>
              </a:ext>
            </a:extLst>
          </p:cNvPr>
          <p:cNvSpPr txBox="1"/>
          <p:nvPr/>
        </p:nvSpPr>
        <p:spPr>
          <a:xfrm>
            <a:off x="716063" y="330240"/>
            <a:ext cx="1075866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/>
              <a:t>Introduction/Purpose</a:t>
            </a:r>
          </a:p>
          <a:p>
            <a:pPr algn="ctr"/>
            <a:r>
              <a:rPr lang="en-US" sz="3600">
                <a:solidFill>
                  <a:schemeClr val="bg1">
                    <a:lumMod val="85000"/>
                  </a:schemeClr>
                </a:solidFill>
              </a:rPr>
              <a:t>f</a:t>
            </a:r>
          </a:p>
        </p:txBody>
      </p:sp>
      <p:grpSp>
        <p:nvGrpSpPr>
          <p:cNvPr id="24" name="Google Shape;9855;p93">
            <a:extLst>
              <a:ext uri="{FF2B5EF4-FFF2-40B4-BE49-F238E27FC236}">
                <a16:creationId xmlns:a16="http://schemas.microsoft.com/office/drawing/2014/main" id="{6D9042C5-8AE7-53F5-199C-05B42EAD1798}"/>
              </a:ext>
            </a:extLst>
          </p:cNvPr>
          <p:cNvGrpSpPr/>
          <p:nvPr/>
        </p:nvGrpSpPr>
        <p:grpSpPr>
          <a:xfrm>
            <a:off x="11488898" y="6284438"/>
            <a:ext cx="342616" cy="340187"/>
            <a:chOff x="5055293" y="3545089"/>
            <a:chExt cx="486600" cy="483150"/>
          </a:xfrm>
        </p:grpSpPr>
        <p:sp>
          <p:nvSpPr>
            <p:cNvPr id="25" name="Google Shape;9856;p93">
              <a:extLst>
                <a:ext uri="{FF2B5EF4-FFF2-40B4-BE49-F238E27FC236}">
                  <a16:creationId xmlns:a16="http://schemas.microsoft.com/office/drawing/2014/main" id="{CFBB78A9-9990-804F-6008-AB06D6F6C699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9857;p93">
              <a:extLst>
                <a:ext uri="{FF2B5EF4-FFF2-40B4-BE49-F238E27FC236}">
                  <a16:creationId xmlns:a16="http://schemas.microsoft.com/office/drawing/2014/main" id="{171C8EE8-E6DA-D961-4903-70E3BCA74E9F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" name="Google Shape;9858;p93">
              <a:extLst>
                <a:ext uri="{FF2B5EF4-FFF2-40B4-BE49-F238E27FC236}">
                  <a16:creationId xmlns:a16="http://schemas.microsoft.com/office/drawing/2014/main" id="{B147BF03-489F-61A3-5726-7047A5FC0703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aphicFrame>
        <p:nvGraphicFramePr>
          <p:cNvPr id="194" name="Diagram 194">
            <a:extLst>
              <a:ext uri="{FF2B5EF4-FFF2-40B4-BE49-F238E27FC236}">
                <a16:creationId xmlns:a16="http://schemas.microsoft.com/office/drawing/2014/main" id="{1DB65282-C4E3-6E9E-603C-38539FD267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5616358"/>
              </p:ext>
            </p:extLst>
          </p:nvPr>
        </p:nvGraphicFramePr>
        <p:xfrm>
          <a:off x="2093091" y="1918504"/>
          <a:ext cx="7996176" cy="3811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35" name="Arrow: Down 834">
            <a:extLst>
              <a:ext uri="{FF2B5EF4-FFF2-40B4-BE49-F238E27FC236}">
                <a16:creationId xmlns:a16="http://schemas.microsoft.com/office/drawing/2014/main" id="{4788ECB3-3B8A-CED7-C7B0-A5EE9AB51129}"/>
              </a:ext>
            </a:extLst>
          </p:cNvPr>
          <p:cNvSpPr/>
          <p:nvPr/>
        </p:nvSpPr>
        <p:spPr>
          <a:xfrm>
            <a:off x="3046823" y="3701795"/>
            <a:ext cx="462987" cy="250786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6" name="Arrow: Down 835">
            <a:extLst>
              <a:ext uri="{FF2B5EF4-FFF2-40B4-BE49-F238E27FC236}">
                <a16:creationId xmlns:a16="http://schemas.microsoft.com/office/drawing/2014/main" id="{4928BD3A-16D7-698C-C199-16A5B66C605E}"/>
              </a:ext>
            </a:extLst>
          </p:cNvPr>
          <p:cNvSpPr/>
          <p:nvPr/>
        </p:nvSpPr>
        <p:spPr>
          <a:xfrm>
            <a:off x="5872974" y="3701794"/>
            <a:ext cx="462987" cy="250786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7" name="Arrow: Down 836">
            <a:extLst>
              <a:ext uri="{FF2B5EF4-FFF2-40B4-BE49-F238E27FC236}">
                <a16:creationId xmlns:a16="http://schemas.microsoft.com/office/drawing/2014/main" id="{2AC11216-754D-A8F2-3EA8-74ED0E0753B6}"/>
              </a:ext>
            </a:extLst>
          </p:cNvPr>
          <p:cNvSpPr/>
          <p:nvPr/>
        </p:nvSpPr>
        <p:spPr>
          <a:xfrm>
            <a:off x="8641253" y="3701795"/>
            <a:ext cx="462987" cy="250786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82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ree Images : sky, night, cosmos, constellation, blue, outer space, astronomy, stars, screenshot ...">
            <a:extLst>
              <a:ext uri="{FF2B5EF4-FFF2-40B4-BE49-F238E27FC236}">
                <a16:creationId xmlns:a16="http://schemas.microsoft.com/office/drawing/2014/main" id="{2A33163B-0CF0-7236-443B-3939C0961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442"/>
          <a:stretch/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5AEFF94-0E7F-40D2-BB64-2466E9D66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705" y="159026"/>
            <a:ext cx="11870161" cy="6542788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84138-5159-AFD5-FEC0-1AC590AA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41" y="1712498"/>
            <a:ext cx="10766918" cy="4573577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800" kern="1200" cap="all" spc="390" baseline="0">
              <a:latin typeface="+mj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206FD63-63B5-4FE3-A87F-05F94B21B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A86DBE9-D336-44D1-92FA-BA402C628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A46B389-851B-469E-BEE7-92EA81669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423CA0E-FA7F-4ACA-9F3B-4FEBC353A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BCE5CA0-BB6D-5BCF-5FB0-0DEED1815B20}"/>
              </a:ext>
            </a:extLst>
          </p:cNvPr>
          <p:cNvSpPr/>
          <p:nvPr/>
        </p:nvSpPr>
        <p:spPr>
          <a:xfrm>
            <a:off x="711896" y="518786"/>
            <a:ext cx="10772382" cy="918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cap="all">
                <a:solidFill>
                  <a:schemeClr val="tx2"/>
                </a:solidFill>
                <a:ea typeface="+mn-lt"/>
                <a:cs typeface="+mn-lt"/>
              </a:rPr>
              <a:t>Sub topic 1</a:t>
            </a:r>
            <a:endParaRPr lang="en-US"/>
          </a:p>
        </p:txBody>
      </p:sp>
      <p:grpSp>
        <p:nvGrpSpPr>
          <p:cNvPr id="50" name="Google Shape;9855;p93">
            <a:extLst>
              <a:ext uri="{FF2B5EF4-FFF2-40B4-BE49-F238E27FC236}">
                <a16:creationId xmlns:a16="http://schemas.microsoft.com/office/drawing/2014/main" id="{7064EDBC-F51B-9C21-AE1D-AFEA824B3AFD}"/>
              </a:ext>
            </a:extLst>
          </p:cNvPr>
          <p:cNvGrpSpPr/>
          <p:nvPr/>
        </p:nvGrpSpPr>
        <p:grpSpPr>
          <a:xfrm>
            <a:off x="10921659" y="5799781"/>
            <a:ext cx="342616" cy="340187"/>
            <a:chOff x="5055293" y="3545089"/>
            <a:chExt cx="486600" cy="483150"/>
          </a:xfrm>
        </p:grpSpPr>
        <p:sp>
          <p:nvSpPr>
            <p:cNvPr id="52" name="Google Shape;9856;p93">
              <a:extLst>
                <a:ext uri="{FF2B5EF4-FFF2-40B4-BE49-F238E27FC236}">
                  <a16:creationId xmlns:a16="http://schemas.microsoft.com/office/drawing/2014/main" id="{83D01120-757B-0BA8-99FC-399FA5252521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9857;p93">
              <a:extLst>
                <a:ext uri="{FF2B5EF4-FFF2-40B4-BE49-F238E27FC236}">
                  <a16:creationId xmlns:a16="http://schemas.microsoft.com/office/drawing/2014/main" id="{F9FC9B7C-97A7-E7D9-C11E-68B1EFAE3BE7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9" name="Google Shape;9858;p93">
              <a:extLst>
                <a:ext uri="{FF2B5EF4-FFF2-40B4-BE49-F238E27FC236}">
                  <a16:creationId xmlns:a16="http://schemas.microsoft.com/office/drawing/2014/main" id="{1FBA32D0-F86B-A4AC-1670-75902E2CDB29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D48FB5F-B124-9D52-0B22-90D9CD8A618A}"/>
              </a:ext>
            </a:extLst>
          </p:cNvPr>
          <p:cNvSpPr/>
          <p:nvPr/>
        </p:nvSpPr>
        <p:spPr>
          <a:xfrm>
            <a:off x="5638799" y="2971799"/>
            <a:ext cx="916329" cy="916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9F4EC9-7494-A856-2471-006C1B6C0028}"/>
              </a:ext>
            </a:extLst>
          </p:cNvPr>
          <p:cNvSpPr/>
          <p:nvPr/>
        </p:nvSpPr>
        <p:spPr>
          <a:xfrm>
            <a:off x="158307" y="153485"/>
            <a:ext cx="11864050" cy="65493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2D5D9-6C93-2DE9-96C0-B641BB0D9B5C}"/>
              </a:ext>
            </a:extLst>
          </p:cNvPr>
          <p:cNvSpPr txBox="1"/>
          <p:nvPr/>
        </p:nvSpPr>
        <p:spPr>
          <a:xfrm>
            <a:off x="717872" y="1711365"/>
            <a:ext cx="10769104" cy="46166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/>
              <a:t>Spacecraft (S) with area (A) encounters particles (N) </a:t>
            </a:r>
            <a:endParaRPr lang="en-US"/>
          </a:p>
          <a:p>
            <a:pPr marL="342900" indent="-342900">
              <a:buFont typeface="Arial"/>
              <a:buChar char="•"/>
            </a:pPr>
            <a:endParaRPr lang="en-US" sz="2400"/>
          </a:p>
          <a:p>
            <a:pPr marL="342900" indent="-342900">
              <a:buFont typeface="Arial"/>
              <a:buChar char="•"/>
            </a:pPr>
            <a:endParaRPr lang="en-US" sz="2400"/>
          </a:p>
          <a:p>
            <a:pPr marL="285750" indent="-285750">
              <a:buFont typeface="Arial"/>
              <a:buChar char="•"/>
            </a:pPr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078F69-D109-FFDD-3FDB-6BE9971A93EE}"/>
              </a:ext>
            </a:extLst>
          </p:cNvPr>
          <p:cNvSpPr txBox="1"/>
          <p:nvPr/>
        </p:nvSpPr>
        <p:spPr>
          <a:xfrm>
            <a:off x="716063" y="330240"/>
            <a:ext cx="1075866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/>
              <a:t>Potential Disturbances</a:t>
            </a:r>
          </a:p>
          <a:p>
            <a:pPr algn="ctr"/>
            <a:r>
              <a:rPr lang="en-US" sz="3600">
                <a:solidFill>
                  <a:schemeClr val="bg1">
                    <a:lumMod val="85000"/>
                  </a:schemeClr>
                </a:solidFill>
              </a:rPr>
              <a:t>f</a:t>
            </a:r>
          </a:p>
        </p:txBody>
      </p:sp>
      <p:grpSp>
        <p:nvGrpSpPr>
          <p:cNvPr id="24" name="Google Shape;9855;p93">
            <a:extLst>
              <a:ext uri="{FF2B5EF4-FFF2-40B4-BE49-F238E27FC236}">
                <a16:creationId xmlns:a16="http://schemas.microsoft.com/office/drawing/2014/main" id="{6D9042C5-8AE7-53F5-199C-05B42EAD1798}"/>
              </a:ext>
            </a:extLst>
          </p:cNvPr>
          <p:cNvGrpSpPr/>
          <p:nvPr/>
        </p:nvGrpSpPr>
        <p:grpSpPr>
          <a:xfrm>
            <a:off x="11488898" y="6284438"/>
            <a:ext cx="342616" cy="340187"/>
            <a:chOff x="5055293" y="3545089"/>
            <a:chExt cx="486600" cy="483150"/>
          </a:xfrm>
        </p:grpSpPr>
        <p:sp>
          <p:nvSpPr>
            <p:cNvPr id="25" name="Google Shape;9856;p93">
              <a:extLst>
                <a:ext uri="{FF2B5EF4-FFF2-40B4-BE49-F238E27FC236}">
                  <a16:creationId xmlns:a16="http://schemas.microsoft.com/office/drawing/2014/main" id="{CFBB78A9-9990-804F-6008-AB06D6F6C699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9857;p93">
              <a:extLst>
                <a:ext uri="{FF2B5EF4-FFF2-40B4-BE49-F238E27FC236}">
                  <a16:creationId xmlns:a16="http://schemas.microsoft.com/office/drawing/2014/main" id="{171C8EE8-E6DA-D961-4903-70E3BCA74E9F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" name="Google Shape;9858;p93">
              <a:extLst>
                <a:ext uri="{FF2B5EF4-FFF2-40B4-BE49-F238E27FC236}">
                  <a16:creationId xmlns:a16="http://schemas.microsoft.com/office/drawing/2014/main" id="{B147BF03-489F-61A3-5726-7047A5FC0703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9" name="Picture 10" descr="Diagram&#10;&#10;Description automatically generated">
            <a:extLst>
              <a:ext uri="{FF2B5EF4-FFF2-40B4-BE49-F238E27FC236}">
                <a16:creationId xmlns:a16="http://schemas.microsoft.com/office/drawing/2014/main" id="{65FDAA3B-72EC-94C8-1BF5-4C2ADDCE1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098" y="2837502"/>
            <a:ext cx="6427805" cy="27938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1C4D4A-B487-07F3-E02D-B1FEA855D818}"/>
              </a:ext>
            </a:extLst>
          </p:cNvPr>
          <p:cNvSpPr txBox="1"/>
          <p:nvPr/>
        </p:nvSpPr>
        <p:spPr>
          <a:xfrm>
            <a:off x="5409236" y="3065360"/>
            <a:ext cx="10166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Figure 1</a:t>
            </a:r>
          </a:p>
        </p:txBody>
      </p:sp>
    </p:spTree>
    <p:extLst>
      <p:ext uri="{BB962C8B-B14F-4D97-AF65-F5344CB8AC3E}">
        <p14:creationId xmlns:p14="http://schemas.microsoft.com/office/powerpoint/2010/main" val="1062521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ree Images : sky, night, cosmos, constellation, blue, outer space, astronomy, stars, screenshot ...">
            <a:extLst>
              <a:ext uri="{FF2B5EF4-FFF2-40B4-BE49-F238E27FC236}">
                <a16:creationId xmlns:a16="http://schemas.microsoft.com/office/drawing/2014/main" id="{2A33163B-0CF0-7236-443B-3939C0961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442"/>
          <a:stretch/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5AEFF94-0E7F-40D2-BB64-2466E9D66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705" y="159026"/>
            <a:ext cx="11870161" cy="6542788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84138-5159-AFD5-FEC0-1AC590AA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41" y="1712498"/>
            <a:ext cx="10766918" cy="4573577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800" kern="1200" cap="all" spc="390" baseline="0">
              <a:latin typeface="+mj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206FD63-63B5-4FE3-A87F-05F94B21B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A86DBE9-D336-44D1-92FA-BA402C628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A46B389-851B-469E-BEE7-92EA81669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423CA0E-FA7F-4ACA-9F3B-4FEBC353A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BCE5CA0-BB6D-5BCF-5FB0-0DEED1815B20}"/>
              </a:ext>
            </a:extLst>
          </p:cNvPr>
          <p:cNvSpPr/>
          <p:nvPr/>
        </p:nvSpPr>
        <p:spPr>
          <a:xfrm>
            <a:off x="711896" y="518786"/>
            <a:ext cx="10772382" cy="918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cap="all">
                <a:solidFill>
                  <a:schemeClr val="tx2"/>
                </a:solidFill>
                <a:ea typeface="+mn-lt"/>
                <a:cs typeface="+mn-lt"/>
              </a:rPr>
              <a:t>Sub topic 1</a:t>
            </a:r>
            <a:endParaRPr lang="en-US"/>
          </a:p>
        </p:txBody>
      </p:sp>
      <p:grpSp>
        <p:nvGrpSpPr>
          <p:cNvPr id="50" name="Google Shape;9855;p93">
            <a:extLst>
              <a:ext uri="{FF2B5EF4-FFF2-40B4-BE49-F238E27FC236}">
                <a16:creationId xmlns:a16="http://schemas.microsoft.com/office/drawing/2014/main" id="{7064EDBC-F51B-9C21-AE1D-AFEA824B3AFD}"/>
              </a:ext>
            </a:extLst>
          </p:cNvPr>
          <p:cNvGrpSpPr/>
          <p:nvPr/>
        </p:nvGrpSpPr>
        <p:grpSpPr>
          <a:xfrm>
            <a:off x="10921659" y="5799781"/>
            <a:ext cx="342616" cy="340187"/>
            <a:chOff x="5055293" y="3545089"/>
            <a:chExt cx="486600" cy="483150"/>
          </a:xfrm>
        </p:grpSpPr>
        <p:sp>
          <p:nvSpPr>
            <p:cNvPr id="52" name="Google Shape;9856;p93">
              <a:extLst>
                <a:ext uri="{FF2B5EF4-FFF2-40B4-BE49-F238E27FC236}">
                  <a16:creationId xmlns:a16="http://schemas.microsoft.com/office/drawing/2014/main" id="{83D01120-757B-0BA8-99FC-399FA5252521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9857;p93">
              <a:extLst>
                <a:ext uri="{FF2B5EF4-FFF2-40B4-BE49-F238E27FC236}">
                  <a16:creationId xmlns:a16="http://schemas.microsoft.com/office/drawing/2014/main" id="{F9FC9B7C-97A7-E7D9-C11E-68B1EFAE3BE7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9" name="Google Shape;9858;p93">
              <a:extLst>
                <a:ext uri="{FF2B5EF4-FFF2-40B4-BE49-F238E27FC236}">
                  <a16:creationId xmlns:a16="http://schemas.microsoft.com/office/drawing/2014/main" id="{1FBA32D0-F86B-A4AC-1670-75902E2CDB29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D48FB5F-B124-9D52-0B22-90D9CD8A618A}"/>
              </a:ext>
            </a:extLst>
          </p:cNvPr>
          <p:cNvSpPr/>
          <p:nvPr/>
        </p:nvSpPr>
        <p:spPr>
          <a:xfrm>
            <a:off x="5638799" y="2971799"/>
            <a:ext cx="916329" cy="916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9F4EC9-7494-A856-2471-006C1B6C0028}"/>
              </a:ext>
            </a:extLst>
          </p:cNvPr>
          <p:cNvSpPr/>
          <p:nvPr/>
        </p:nvSpPr>
        <p:spPr>
          <a:xfrm>
            <a:off x="158307" y="153485"/>
            <a:ext cx="11864050" cy="65493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2D5D9-6C93-2DE9-96C0-B641BB0D9B5C}"/>
              </a:ext>
            </a:extLst>
          </p:cNvPr>
          <p:cNvSpPr txBox="1"/>
          <p:nvPr/>
        </p:nvSpPr>
        <p:spPr>
          <a:xfrm>
            <a:off x="717872" y="1711365"/>
            <a:ext cx="10769104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078F69-D109-FFDD-3FDB-6BE9971A93EE}"/>
              </a:ext>
            </a:extLst>
          </p:cNvPr>
          <p:cNvSpPr txBox="1"/>
          <p:nvPr/>
        </p:nvSpPr>
        <p:spPr>
          <a:xfrm>
            <a:off x="716063" y="330240"/>
            <a:ext cx="1075866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/>
              <a:t>Potential Disturbances</a:t>
            </a:r>
          </a:p>
          <a:p>
            <a:pPr algn="ctr"/>
            <a:r>
              <a:rPr lang="en-US" sz="3600">
                <a:solidFill>
                  <a:schemeClr val="bg1">
                    <a:lumMod val="85000"/>
                  </a:schemeClr>
                </a:solidFill>
              </a:rPr>
              <a:t>f</a:t>
            </a:r>
          </a:p>
        </p:txBody>
      </p:sp>
      <p:grpSp>
        <p:nvGrpSpPr>
          <p:cNvPr id="24" name="Google Shape;9855;p93">
            <a:extLst>
              <a:ext uri="{FF2B5EF4-FFF2-40B4-BE49-F238E27FC236}">
                <a16:creationId xmlns:a16="http://schemas.microsoft.com/office/drawing/2014/main" id="{6D9042C5-8AE7-53F5-199C-05B42EAD1798}"/>
              </a:ext>
            </a:extLst>
          </p:cNvPr>
          <p:cNvGrpSpPr/>
          <p:nvPr/>
        </p:nvGrpSpPr>
        <p:grpSpPr>
          <a:xfrm>
            <a:off x="11488898" y="6284438"/>
            <a:ext cx="342616" cy="340187"/>
            <a:chOff x="5055293" y="3545089"/>
            <a:chExt cx="486600" cy="483150"/>
          </a:xfrm>
        </p:grpSpPr>
        <p:sp>
          <p:nvSpPr>
            <p:cNvPr id="25" name="Google Shape;9856;p93">
              <a:extLst>
                <a:ext uri="{FF2B5EF4-FFF2-40B4-BE49-F238E27FC236}">
                  <a16:creationId xmlns:a16="http://schemas.microsoft.com/office/drawing/2014/main" id="{CFBB78A9-9990-804F-6008-AB06D6F6C699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9857;p93">
              <a:extLst>
                <a:ext uri="{FF2B5EF4-FFF2-40B4-BE49-F238E27FC236}">
                  <a16:creationId xmlns:a16="http://schemas.microsoft.com/office/drawing/2014/main" id="{171C8EE8-E6DA-D961-4903-70E3BCA74E9F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" name="Google Shape;9858;p93">
              <a:extLst>
                <a:ext uri="{FF2B5EF4-FFF2-40B4-BE49-F238E27FC236}">
                  <a16:creationId xmlns:a16="http://schemas.microsoft.com/office/drawing/2014/main" id="{B147BF03-489F-61A3-5726-7047A5FC0703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21C4D4A-B487-07F3-E02D-B1FEA855D818}"/>
              </a:ext>
            </a:extLst>
          </p:cNvPr>
          <p:cNvSpPr txBox="1"/>
          <p:nvPr/>
        </p:nvSpPr>
        <p:spPr>
          <a:xfrm>
            <a:off x="9113134" y="1821082"/>
            <a:ext cx="10166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898D7600-825D-EED0-F67D-11CC3755C5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63" r="-252" b="15263"/>
          <a:stretch/>
        </p:blipFill>
        <p:spPr>
          <a:xfrm>
            <a:off x="5299795" y="3432017"/>
            <a:ext cx="6008852" cy="24383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Arrow: Bent 12">
            <a:extLst>
              <a:ext uri="{FF2B5EF4-FFF2-40B4-BE49-F238E27FC236}">
                <a16:creationId xmlns:a16="http://schemas.microsoft.com/office/drawing/2014/main" id="{ECC61F9C-A95E-1665-1D0A-8C3D9914A914}"/>
              </a:ext>
            </a:extLst>
          </p:cNvPr>
          <p:cNvSpPr/>
          <p:nvPr/>
        </p:nvSpPr>
        <p:spPr>
          <a:xfrm rot="5400000">
            <a:off x="5417487" y="2329306"/>
            <a:ext cx="810227" cy="868101"/>
          </a:xfrm>
          <a:prstGeom prst="ben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A44FB16A-28E3-F786-7E89-F8219463A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517" y="4815789"/>
            <a:ext cx="2209800" cy="381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Arrow: Left 13">
            <a:extLst>
              <a:ext uri="{FF2B5EF4-FFF2-40B4-BE49-F238E27FC236}">
                <a16:creationId xmlns:a16="http://schemas.microsoft.com/office/drawing/2014/main" id="{0DCB09BF-7C0E-2012-F41C-3EEC87603D5E}"/>
              </a:ext>
            </a:extLst>
          </p:cNvPr>
          <p:cNvSpPr/>
          <p:nvPr/>
        </p:nvSpPr>
        <p:spPr>
          <a:xfrm>
            <a:off x="3894182" y="4763495"/>
            <a:ext cx="980792" cy="482851"/>
          </a:xfrm>
          <a:prstGeom prst="lef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7" descr="Text&#10;&#10;Description automatically generated">
            <a:extLst>
              <a:ext uri="{FF2B5EF4-FFF2-40B4-BE49-F238E27FC236}">
                <a16:creationId xmlns:a16="http://schemas.microsoft.com/office/drawing/2014/main" id="{648D5CF0-1708-D498-E133-A32BDDECB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853" y="3425656"/>
            <a:ext cx="6007773" cy="2439255"/>
          </a:xfrm>
          <a:prstGeom prst="rect">
            <a:avLst/>
          </a:prstGeom>
        </p:spPr>
      </p:pic>
      <p:pic>
        <p:nvPicPr>
          <p:cNvPr id="18" name="Picture 18" descr="Text, letter&#10;&#10;Description automatically generated">
            <a:extLst>
              <a:ext uri="{FF2B5EF4-FFF2-40B4-BE49-F238E27FC236}">
                <a16:creationId xmlns:a16="http://schemas.microsoft.com/office/drawing/2014/main" id="{0D69FF06-181E-39E6-CD5E-0ED3E9A04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447" y="1847579"/>
            <a:ext cx="4165995" cy="16983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7994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ree Images : sky, night, cosmos, constellation, blue, outer space, astronomy, stars, screenshot ...">
            <a:extLst>
              <a:ext uri="{FF2B5EF4-FFF2-40B4-BE49-F238E27FC236}">
                <a16:creationId xmlns:a16="http://schemas.microsoft.com/office/drawing/2014/main" id="{2A33163B-0CF0-7236-443B-3939C0961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442"/>
          <a:stretch/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5AEFF94-0E7F-40D2-BB64-2466E9D66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705" y="159026"/>
            <a:ext cx="11870161" cy="6542788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84138-5159-AFD5-FEC0-1AC590AA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41" y="1712498"/>
            <a:ext cx="10766918" cy="4573577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800" kern="1200" cap="all" spc="390" baseline="0">
              <a:latin typeface="+mj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206FD63-63B5-4FE3-A87F-05F94B21B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A86DBE9-D336-44D1-92FA-BA402C628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A46B389-851B-469E-BEE7-92EA81669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423CA0E-FA7F-4ACA-9F3B-4FEBC353A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BCE5CA0-BB6D-5BCF-5FB0-0DEED1815B20}"/>
              </a:ext>
            </a:extLst>
          </p:cNvPr>
          <p:cNvSpPr/>
          <p:nvPr/>
        </p:nvSpPr>
        <p:spPr>
          <a:xfrm>
            <a:off x="711896" y="518786"/>
            <a:ext cx="10772382" cy="918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cap="all">
                <a:solidFill>
                  <a:schemeClr val="tx2"/>
                </a:solidFill>
                <a:ea typeface="+mn-lt"/>
                <a:cs typeface="+mn-lt"/>
              </a:rPr>
              <a:t>Sub topic 1</a:t>
            </a:r>
            <a:endParaRPr lang="en-US"/>
          </a:p>
        </p:txBody>
      </p:sp>
      <p:grpSp>
        <p:nvGrpSpPr>
          <p:cNvPr id="50" name="Google Shape;9855;p93">
            <a:extLst>
              <a:ext uri="{FF2B5EF4-FFF2-40B4-BE49-F238E27FC236}">
                <a16:creationId xmlns:a16="http://schemas.microsoft.com/office/drawing/2014/main" id="{7064EDBC-F51B-9C21-AE1D-AFEA824B3AFD}"/>
              </a:ext>
            </a:extLst>
          </p:cNvPr>
          <p:cNvGrpSpPr/>
          <p:nvPr/>
        </p:nvGrpSpPr>
        <p:grpSpPr>
          <a:xfrm>
            <a:off x="10921659" y="5799781"/>
            <a:ext cx="342616" cy="340187"/>
            <a:chOff x="5055293" y="3545089"/>
            <a:chExt cx="486600" cy="483150"/>
          </a:xfrm>
        </p:grpSpPr>
        <p:sp>
          <p:nvSpPr>
            <p:cNvPr id="52" name="Google Shape;9856;p93">
              <a:extLst>
                <a:ext uri="{FF2B5EF4-FFF2-40B4-BE49-F238E27FC236}">
                  <a16:creationId xmlns:a16="http://schemas.microsoft.com/office/drawing/2014/main" id="{83D01120-757B-0BA8-99FC-399FA5252521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9857;p93">
              <a:extLst>
                <a:ext uri="{FF2B5EF4-FFF2-40B4-BE49-F238E27FC236}">
                  <a16:creationId xmlns:a16="http://schemas.microsoft.com/office/drawing/2014/main" id="{F9FC9B7C-97A7-E7D9-C11E-68B1EFAE3BE7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9" name="Google Shape;9858;p93">
              <a:extLst>
                <a:ext uri="{FF2B5EF4-FFF2-40B4-BE49-F238E27FC236}">
                  <a16:creationId xmlns:a16="http://schemas.microsoft.com/office/drawing/2014/main" id="{1FBA32D0-F86B-A4AC-1670-75902E2CDB29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D48FB5F-B124-9D52-0B22-90D9CD8A618A}"/>
              </a:ext>
            </a:extLst>
          </p:cNvPr>
          <p:cNvSpPr/>
          <p:nvPr/>
        </p:nvSpPr>
        <p:spPr>
          <a:xfrm>
            <a:off x="5638799" y="2971799"/>
            <a:ext cx="916329" cy="916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9F4EC9-7494-A856-2471-006C1B6C0028}"/>
              </a:ext>
            </a:extLst>
          </p:cNvPr>
          <p:cNvSpPr/>
          <p:nvPr/>
        </p:nvSpPr>
        <p:spPr>
          <a:xfrm>
            <a:off x="158307" y="153485"/>
            <a:ext cx="11864050" cy="65493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2D5D9-6C93-2DE9-96C0-B641BB0D9B5C}"/>
              </a:ext>
            </a:extLst>
          </p:cNvPr>
          <p:cNvSpPr txBox="1"/>
          <p:nvPr/>
        </p:nvSpPr>
        <p:spPr>
          <a:xfrm>
            <a:off x="717872" y="1711365"/>
            <a:ext cx="10769104" cy="47089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/>
              <a:t>Stochastic force vs Deterministic Force</a:t>
            </a:r>
            <a:endParaRPr lang="en-US"/>
          </a:p>
          <a:p>
            <a:endParaRPr lang="en-US" sz="2400"/>
          </a:p>
          <a:p>
            <a:pPr marL="342900" indent="-342900">
              <a:buFont typeface="Arial"/>
              <a:buChar char="•"/>
            </a:pPr>
            <a:r>
              <a:rPr lang="en-US" sz="2400" err="1"/>
              <a:t>Poissonian</a:t>
            </a:r>
            <a:r>
              <a:rPr lang="en-US" sz="2400"/>
              <a:t> Distribution</a:t>
            </a:r>
            <a:endParaRPr lang="en-US" sz="240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US" sz="240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Brownian Distribution</a:t>
            </a:r>
            <a:endParaRPr lang="en-US" sz="2400"/>
          </a:p>
          <a:p>
            <a:pPr marL="342900" indent="-342900">
              <a:buFont typeface="Arial"/>
              <a:buChar char="•"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078F69-D109-FFDD-3FDB-6BE9971A93EE}"/>
              </a:ext>
            </a:extLst>
          </p:cNvPr>
          <p:cNvSpPr txBox="1"/>
          <p:nvPr/>
        </p:nvSpPr>
        <p:spPr>
          <a:xfrm>
            <a:off x="716063" y="330240"/>
            <a:ext cx="1075866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/>
              <a:t>Potential Disturbances</a:t>
            </a:r>
          </a:p>
          <a:p>
            <a:pPr algn="ctr"/>
            <a:r>
              <a:rPr lang="en-US" sz="3600">
                <a:solidFill>
                  <a:schemeClr val="bg1">
                    <a:lumMod val="85000"/>
                  </a:schemeClr>
                </a:solidFill>
              </a:rPr>
              <a:t>f</a:t>
            </a:r>
          </a:p>
        </p:txBody>
      </p:sp>
      <p:grpSp>
        <p:nvGrpSpPr>
          <p:cNvPr id="24" name="Google Shape;9855;p93">
            <a:extLst>
              <a:ext uri="{FF2B5EF4-FFF2-40B4-BE49-F238E27FC236}">
                <a16:creationId xmlns:a16="http://schemas.microsoft.com/office/drawing/2014/main" id="{6D9042C5-8AE7-53F5-199C-05B42EAD1798}"/>
              </a:ext>
            </a:extLst>
          </p:cNvPr>
          <p:cNvGrpSpPr/>
          <p:nvPr/>
        </p:nvGrpSpPr>
        <p:grpSpPr>
          <a:xfrm>
            <a:off x="11488898" y="6284438"/>
            <a:ext cx="342616" cy="340187"/>
            <a:chOff x="5055293" y="3545089"/>
            <a:chExt cx="486600" cy="483150"/>
          </a:xfrm>
        </p:grpSpPr>
        <p:sp>
          <p:nvSpPr>
            <p:cNvPr id="25" name="Google Shape;9856;p93">
              <a:extLst>
                <a:ext uri="{FF2B5EF4-FFF2-40B4-BE49-F238E27FC236}">
                  <a16:creationId xmlns:a16="http://schemas.microsoft.com/office/drawing/2014/main" id="{CFBB78A9-9990-804F-6008-AB06D6F6C699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9857;p93">
              <a:extLst>
                <a:ext uri="{FF2B5EF4-FFF2-40B4-BE49-F238E27FC236}">
                  <a16:creationId xmlns:a16="http://schemas.microsoft.com/office/drawing/2014/main" id="{171C8EE8-E6DA-D961-4903-70E3BCA74E9F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" name="Google Shape;9858;p93">
              <a:extLst>
                <a:ext uri="{FF2B5EF4-FFF2-40B4-BE49-F238E27FC236}">
                  <a16:creationId xmlns:a16="http://schemas.microsoft.com/office/drawing/2014/main" id="{B147BF03-489F-61A3-5726-7047A5FC0703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10" name="Picture 10">
            <a:extLst>
              <a:ext uri="{FF2B5EF4-FFF2-40B4-BE49-F238E27FC236}">
                <a16:creationId xmlns:a16="http://schemas.microsoft.com/office/drawing/2014/main" id="{55936F75-5700-1F7F-A42C-A36918C52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999" y="4671429"/>
            <a:ext cx="9272614" cy="12028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0363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ree Images : sky, night, cosmos, constellation, blue, outer space, astronomy, stars, screenshot ...">
            <a:extLst>
              <a:ext uri="{FF2B5EF4-FFF2-40B4-BE49-F238E27FC236}">
                <a16:creationId xmlns:a16="http://schemas.microsoft.com/office/drawing/2014/main" id="{2A33163B-0CF0-7236-443B-3939C0961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442"/>
          <a:stretch/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5AEFF94-0E7F-40D2-BB64-2466E9D66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705" y="159026"/>
            <a:ext cx="11870161" cy="6542788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84138-5159-AFD5-FEC0-1AC590AA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41" y="1712498"/>
            <a:ext cx="10766918" cy="4573577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800" kern="1200" cap="all" spc="390" baseline="0">
              <a:latin typeface="+mj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206FD63-63B5-4FE3-A87F-05F94B21B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A86DBE9-D336-44D1-92FA-BA402C628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A46B389-851B-469E-BEE7-92EA81669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423CA0E-FA7F-4ACA-9F3B-4FEBC353A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BCE5CA0-BB6D-5BCF-5FB0-0DEED1815B20}"/>
              </a:ext>
            </a:extLst>
          </p:cNvPr>
          <p:cNvSpPr/>
          <p:nvPr/>
        </p:nvSpPr>
        <p:spPr>
          <a:xfrm>
            <a:off x="711896" y="518786"/>
            <a:ext cx="10772382" cy="918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cap="all">
                <a:solidFill>
                  <a:schemeClr val="tx2"/>
                </a:solidFill>
                <a:ea typeface="+mn-lt"/>
                <a:cs typeface="+mn-lt"/>
              </a:rPr>
              <a:t>Sub topic 1</a:t>
            </a:r>
            <a:endParaRPr lang="en-US"/>
          </a:p>
        </p:txBody>
      </p:sp>
      <p:grpSp>
        <p:nvGrpSpPr>
          <p:cNvPr id="50" name="Google Shape;9855;p93">
            <a:extLst>
              <a:ext uri="{FF2B5EF4-FFF2-40B4-BE49-F238E27FC236}">
                <a16:creationId xmlns:a16="http://schemas.microsoft.com/office/drawing/2014/main" id="{7064EDBC-F51B-9C21-AE1D-AFEA824B3AFD}"/>
              </a:ext>
            </a:extLst>
          </p:cNvPr>
          <p:cNvGrpSpPr/>
          <p:nvPr/>
        </p:nvGrpSpPr>
        <p:grpSpPr>
          <a:xfrm>
            <a:off x="10921659" y="5799781"/>
            <a:ext cx="342616" cy="340187"/>
            <a:chOff x="5055293" y="3545089"/>
            <a:chExt cx="486600" cy="483150"/>
          </a:xfrm>
        </p:grpSpPr>
        <p:sp>
          <p:nvSpPr>
            <p:cNvPr id="52" name="Google Shape;9856;p93">
              <a:extLst>
                <a:ext uri="{FF2B5EF4-FFF2-40B4-BE49-F238E27FC236}">
                  <a16:creationId xmlns:a16="http://schemas.microsoft.com/office/drawing/2014/main" id="{83D01120-757B-0BA8-99FC-399FA5252521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9857;p93">
              <a:extLst>
                <a:ext uri="{FF2B5EF4-FFF2-40B4-BE49-F238E27FC236}">
                  <a16:creationId xmlns:a16="http://schemas.microsoft.com/office/drawing/2014/main" id="{F9FC9B7C-97A7-E7D9-C11E-68B1EFAE3BE7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9" name="Google Shape;9858;p93">
              <a:extLst>
                <a:ext uri="{FF2B5EF4-FFF2-40B4-BE49-F238E27FC236}">
                  <a16:creationId xmlns:a16="http://schemas.microsoft.com/office/drawing/2014/main" id="{1FBA32D0-F86B-A4AC-1670-75902E2CDB29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D48FB5F-B124-9D52-0B22-90D9CD8A618A}"/>
              </a:ext>
            </a:extLst>
          </p:cNvPr>
          <p:cNvSpPr/>
          <p:nvPr/>
        </p:nvSpPr>
        <p:spPr>
          <a:xfrm>
            <a:off x="5638799" y="2971799"/>
            <a:ext cx="916329" cy="916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9F4EC9-7494-A856-2471-006C1B6C0028}"/>
              </a:ext>
            </a:extLst>
          </p:cNvPr>
          <p:cNvSpPr/>
          <p:nvPr/>
        </p:nvSpPr>
        <p:spPr>
          <a:xfrm>
            <a:off x="158307" y="153485"/>
            <a:ext cx="11864050" cy="65493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2D5D9-6C93-2DE9-96C0-B641BB0D9B5C}"/>
              </a:ext>
            </a:extLst>
          </p:cNvPr>
          <p:cNvSpPr txBox="1"/>
          <p:nvPr/>
        </p:nvSpPr>
        <p:spPr>
          <a:xfrm>
            <a:off x="717872" y="1711365"/>
            <a:ext cx="10759459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  <a:p>
            <a:pPr marL="342900" indent="-342900">
              <a:buFont typeface="Arial"/>
              <a:buChar char="•"/>
            </a:pPr>
            <a:r>
              <a:rPr lang="en-US" sz="2400"/>
              <a:t>Create a fully functional interferometer for a payload on a CubeSat mission</a:t>
            </a:r>
          </a:p>
          <a:p>
            <a:pPr marL="342900" indent="-342900">
              <a:buFont typeface="Arial"/>
              <a:buChar char="•"/>
            </a:pPr>
            <a:endParaRPr lang="en-US" sz="2400"/>
          </a:p>
          <a:p>
            <a:pPr marL="342900" indent="-342900">
              <a:buFont typeface="Arial"/>
              <a:buChar char="•"/>
            </a:pPr>
            <a:r>
              <a:rPr lang="en-US" sz="2400"/>
              <a:t>Establish what interferometer will perform with the best accuracy and precision in Low Earth Orbit</a:t>
            </a:r>
          </a:p>
          <a:p>
            <a:pPr marL="342900" indent="-342900">
              <a:buFont typeface="Arial"/>
              <a:buChar char="•"/>
            </a:pPr>
            <a:endParaRPr lang="en-US" sz="240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Determine the feasibility of detecting gravitational waves with a small arm-length interferometer</a:t>
            </a:r>
            <a:endParaRPr lang="en-US" sz="2400"/>
          </a:p>
          <a:p>
            <a:pPr marL="342900" indent="-342900">
              <a:buFont typeface="Arial"/>
              <a:buChar char="•"/>
            </a:pPr>
            <a:endParaRPr lang="en-US" sz="2400"/>
          </a:p>
          <a:p>
            <a:pPr marL="342900" indent="-342900">
              <a:buFont typeface="Arial"/>
              <a:buChar char="•"/>
            </a:pPr>
            <a:r>
              <a:rPr lang="en-US" sz="2400"/>
              <a:t>Analyze disturbances from low earth orbit environments</a:t>
            </a:r>
          </a:p>
          <a:p>
            <a:pPr marL="342900" indent="-342900">
              <a:buFont typeface="Arial"/>
              <a:buChar char="•"/>
            </a:pPr>
            <a:endParaRPr lang="en-US" sz="2400"/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Project data onto Fourier transform for frequency domain analysis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078F69-D109-FFDD-3FDB-6BE9971A93EE}"/>
              </a:ext>
            </a:extLst>
          </p:cNvPr>
          <p:cNvSpPr txBox="1"/>
          <p:nvPr/>
        </p:nvSpPr>
        <p:spPr>
          <a:xfrm>
            <a:off x="716063" y="330240"/>
            <a:ext cx="1075866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/>
              <a:t>Future Goals</a:t>
            </a:r>
          </a:p>
          <a:p>
            <a:pPr algn="ctr"/>
            <a:r>
              <a:rPr lang="en-US" sz="3600">
                <a:solidFill>
                  <a:schemeClr val="bg1">
                    <a:lumMod val="85000"/>
                  </a:schemeClr>
                </a:solidFill>
              </a:rPr>
              <a:t>f</a:t>
            </a:r>
          </a:p>
        </p:txBody>
      </p:sp>
      <p:grpSp>
        <p:nvGrpSpPr>
          <p:cNvPr id="24" name="Google Shape;9855;p93">
            <a:extLst>
              <a:ext uri="{FF2B5EF4-FFF2-40B4-BE49-F238E27FC236}">
                <a16:creationId xmlns:a16="http://schemas.microsoft.com/office/drawing/2014/main" id="{6D9042C5-8AE7-53F5-199C-05B42EAD1798}"/>
              </a:ext>
            </a:extLst>
          </p:cNvPr>
          <p:cNvGrpSpPr/>
          <p:nvPr/>
        </p:nvGrpSpPr>
        <p:grpSpPr>
          <a:xfrm>
            <a:off x="11488898" y="6284438"/>
            <a:ext cx="342616" cy="340187"/>
            <a:chOff x="5055293" y="3545089"/>
            <a:chExt cx="486600" cy="483150"/>
          </a:xfrm>
        </p:grpSpPr>
        <p:sp>
          <p:nvSpPr>
            <p:cNvPr id="25" name="Google Shape;9856;p93">
              <a:extLst>
                <a:ext uri="{FF2B5EF4-FFF2-40B4-BE49-F238E27FC236}">
                  <a16:creationId xmlns:a16="http://schemas.microsoft.com/office/drawing/2014/main" id="{CFBB78A9-9990-804F-6008-AB06D6F6C699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9857;p93">
              <a:extLst>
                <a:ext uri="{FF2B5EF4-FFF2-40B4-BE49-F238E27FC236}">
                  <a16:creationId xmlns:a16="http://schemas.microsoft.com/office/drawing/2014/main" id="{171C8EE8-E6DA-D961-4903-70E3BCA74E9F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" name="Google Shape;9858;p93">
              <a:extLst>
                <a:ext uri="{FF2B5EF4-FFF2-40B4-BE49-F238E27FC236}">
                  <a16:creationId xmlns:a16="http://schemas.microsoft.com/office/drawing/2014/main" id="{B147BF03-489F-61A3-5726-7047A5FC0703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753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ree Images : sky, night, cosmos, constellation, blue, outer space, astronomy, stars, screenshot ...">
            <a:extLst>
              <a:ext uri="{FF2B5EF4-FFF2-40B4-BE49-F238E27FC236}">
                <a16:creationId xmlns:a16="http://schemas.microsoft.com/office/drawing/2014/main" id="{2A33163B-0CF0-7236-443B-3939C0961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442"/>
          <a:stretch/>
        </p:blipFill>
        <p:spPr>
          <a:xfrm>
            <a:off x="2" y="1"/>
            <a:ext cx="12191997" cy="6857999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5AEFF94-0E7F-40D2-BB64-2466E9D66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705" y="159026"/>
            <a:ext cx="11870161" cy="6542788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84138-5159-AFD5-FEC0-1AC590AA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41" y="1712498"/>
            <a:ext cx="10766918" cy="4573577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800" kern="1200" cap="all" spc="390" baseline="0">
              <a:latin typeface="+mj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206FD63-63B5-4FE3-A87F-05F94B21B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A86DBE9-D336-44D1-92FA-BA402C628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A46B389-851B-469E-BEE7-92EA81669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423CA0E-FA7F-4ACA-9F3B-4FEBC353A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BCE5CA0-BB6D-5BCF-5FB0-0DEED1815B20}"/>
              </a:ext>
            </a:extLst>
          </p:cNvPr>
          <p:cNvSpPr/>
          <p:nvPr/>
        </p:nvSpPr>
        <p:spPr>
          <a:xfrm>
            <a:off x="711896" y="518786"/>
            <a:ext cx="10772382" cy="918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cap="all">
                <a:solidFill>
                  <a:schemeClr val="tx2"/>
                </a:solidFill>
                <a:ea typeface="+mn-lt"/>
                <a:cs typeface="+mn-lt"/>
              </a:rPr>
              <a:t>Sub topic 1</a:t>
            </a:r>
            <a:endParaRPr lang="en-US"/>
          </a:p>
        </p:txBody>
      </p:sp>
      <p:grpSp>
        <p:nvGrpSpPr>
          <p:cNvPr id="50" name="Google Shape;9855;p93">
            <a:extLst>
              <a:ext uri="{FF2B5EF4-FFF2-40B4-BE49-F238E27FC236}">
                <a16:creationId xmlns:a16="http://schemas.microsoft.com/office/drawing/2014/main" id="{7064EDBC-F51B-9C21-AE1D-AFEA824B3AFD}"/>
              </a:ext>
            </a:extLst>
          </p:cNvPr>
          <p:cNvGrpSpPr/>
          <p:nvPr/>
        </p:nvGrpSpPr>
        <p:grpSpPr>
          <a:xfrm>
            <a:off x="10921659" y="5799781"/>
            <a:ext cx="342616" cy="340187"/>
            <a:chOff x="5055293" y="3545089"/>
            <a:chExt cx="486600" cy="483150"/>
          </a:xfrm>
        </p:grpSpPr>
        <p:sp>
          <p:nvSpPr>
            <p:cNvPr id="52" name="Google Shape;9856;p93">
              <a:extLst>
                <a:ext uri="{FF2B5EF4-FFF2-40B4-BE49-F238E27FC236}">
                  <a16:creationId xmlns:a16="http://schemas.microsoft.com/office/drawing/2014/main" id="{83D01120-757B-0BA8-99FC-399FA5252521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9857;p93">
              <a:extLst>
                <a:ext uri="{FF2B5EF4-FFF2-40B4-BE49-F238E27FC236}">
                  <a16:creationId xmlns:a16="http://schemas.microsoft.com/office/drawing/2014/main" id="{F9FC9B7C-97A7-E7D9-C11E-68B1EFAE3BE7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9" name="Google Shape;9858;p93">
              <a:extLst>
                <a:ext uri="{FF2B5EF4-FFF2-40B4-BE49-F238E27FC236}">
                  <a16:creationId xmlns:a16="http://schemas.microsoft.com/office/drawing/2014/main" id="{1FBA32D0-F86B-A4AC-1670-75902E2CDB29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D48FB5F-B124-9D52-0B22-90D9CD8A618A}"/>
              </a:ext>
            </a:extLst>
          </p:cNvPr>
          <p:cNvSpPr/>
          <p:nvPr/>
        </p:nvSpPr>
        <p:spPr>
          <a:xfrm>
            <a:off x="5638799" y="2971799"/>
            <a:ext cx="916329" cy="916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9F4EC9-7494-A856-2471-006C1B6C0028}"/>
              </a:ext>
            </a:extLst>
          </p:cNvPr>
          <p:cNvSpPr/>
          <p:nvPr/>
        </p:nvSpPr>
        <p:spPr>
          <a:xfrm>
            <a:off x="172506" y="148752"/>
            <a:ext cx="11864050" cy="65493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078F69-D109-FFDD-3FDB-6BE9971A93EE}"/>
              </a:ext>
            </a:extLst>
          </p:cNvPr>
          <p:cNvSpPr txBox="1"/>
          <p:nvPr/>
        </p:nvSpPr>
        <p:spPr>
          <a:xfrm>
            <a:off x="716063" y="330240"/>
            <a:ext cx="1075866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/>
              <a:t>Goals</a:t>
            </a:r>
          </a:p>
          <a:p>
            <a:pPr algn="ctr"/>
            <a:r>
              <a:rPr lang="en-US" sz="3600">
                <a:solidFill>
                  <a:schemeClr val="bg1">
                    <a:lumMod val="85000"/>
                  </a:schemeClr>
                </a:solidFill>
              </a:rPr>
              <a:t>f</a:t>
            </a:r>
          </a:p>
        </p:txBody>
      </p:sp>
      <p:grpSp>
        <p:nvGrpSpPr>
          <p:cNvPr id="24" name="Google Shape;9855;p93">
            <a:extLst>
              <a:ext uri="{FF2B5EF4-FFF2-40B4-BE49-F238E27FC236}">
                <a16:creationId xmlns:a16="http://schemas.microsoft.com/office/drawing/2014/main" id="{6D9042C5-8AE7-53F5-199C-05B42EAD1798}"/>
              </a:ext>
            </a:extLst>
          </p:cNvPr>
          <p:cNvGrpSpPr/>
          <p:nvPr/>
        </p:nvGrpSpPr>
        <p:grpSpPr>
          <a:xfrm>
            <a:off x="11488898" y="6284438"/>
            <a:ext cx="342616" cy="340187"/>
            <a:chOff x="5055293" y="3545089"/>
            <a:chExt cx="486600" cy="483150"/>
          </a:xfrm>
        </p:grpSpPr>
        <p:sp>
          <p:nvSpPr>
            <p:cNvPr id="25" name="Google Shape;9856;p93">
              <a:extLst>
                <a:ext uri="{FF2B5EF4-FFF2-40B4-BE49-F238E27FC236}">
                  <a16:creationId xmlns:a16="http://schemas.microsoft.com/office/drawing/2014/main" id="{CFBB78A9-9990-804F-6008-AB06D6F6C699}"/>
                </a:ext>
              </a:extLst>
            </p:cNvPr>
            <p:cNvSpPr/>
            <p:nvPr/>
          </p:nvSpPr>
          <p:spPr>
            <a:xfrm>
              <a:off x="5290193" y="3648814"/>
              <a:ext cx="153800" cy="141650"/>
            </a:xfrm>
            <a:custGeom>
              <a:avLst/>
              <a:gdLst/>
              <a:ahLst/>
              <a:cxnLst/>
              <a:rect l="l" t="t" r="r" b="b"/>
              <a:pathLst>
                <a:path w="6152" h="5666" extrusionOk="0">
                  <a:moveTo>
                    <a:pt x="3044" y="1140"/>
                  </a:moveTo>
                  <a:cubicBezTo>
                    <a:pt x="3263" y="1140"/>
                    <a:pt x="3484" y="1182"/>
                    <a:pt x="3694" y="1269"/>
                  </a:cubicBezTo>
                  <a:cubicBezTo>
                    <a:pt x="4328" y="1532"/>
                    <a:pt x="4741" y="2151"/>
                    <a:pt x="4741" y="2836"/>
                  </a:cubicBezTo>
                  <a:cubicBezTo>
                    <a:pt x="4741" y="3525"/>
                    <a:pt x="4328" y="4144"/>
                    <a:pt x="3694" y="4406"/>
                  </a:cubicBezTo>
                  <a:cubicBezTo>
                    <a:pt x="3484" y="4493"/>
                    <a:pt x="3263" y="4536"/>
                    <a:pt x="3044" y="4536"/>
                  </a:cubicBezTo>
                  <a:cubicBezTo>
                    <a:pt x="2602" y="4536"/>
                    <a:pt x="2168" y="4363"/>
                    <a:pt x="1843" y="4038"/>
                  </a:cubicBezTo>
                  <a:cubicBezTo>
                    <a:pt x="1178" y="3377"/>
                    <a:pt x="1178" y="2299"/>
                    <a:pt x="1843" y="1638"/>
                  </a:cubicBezTo>
                  <a:cubicBezTo>
                    <a:pt x="2168" y="1312"/>
                    <a:pt x="2602" y="1140"/>
                    <a:pt x="3044" y="1140"/>
                  </a:cubicBezTo>
                  <a:close/>
                  <a:moveTo>
                    <a:pt x="3043" y="0"/>
                  </a:moveTo>
                  <a:cubicBezTo>
                    <a:pt x="2680" y="0"/>
                    <a:pt x="2313" y="70"/>
                    <a:pt x="1961" y="215"/>
                  </a:cubicBezTo>
                  <a:cubicBezTo>
                    <a:pt x="710" y="732"/>
                    <a:pt x="1" y="2060"/>
                    <a:pt x="264" y="3386"/>
                  </a:cubicBezTo>
                  <a:cubicBezTo>
                    <a:pt x="529" y="4709"/>
                    <a:pt x="1688" y="5666"/>
                    <a:pt x="3038" y="5666"/>
                  </a:cubicBezTo>
                  <a:cubicBezTo>
                    <a:pt x="3040" y="5666"/>
                    <a:pt x="3042" y="5666"/>
                    <a:pt x="3045" y="5666"/>
                  </a:cubicBezTo>
                  <a:cubicBezTo>
                    <a:pt x="3048" y="5666"/>
                    <a:pt x="3052" y="5666"/>
                    <a:pt x="3056" y="5666"/>
                  </a:cubicBezTo>
                  <a:cubicBezTo>
                    <a:pt x="3801" y="5666"/>
                    <a:pt x="4518" y="5367"/>
                    <a:pt x="5046" y="4838"/>
                  </a:cubicBezTo>
                  <a:cubicBezTo>
                    <a:pt x="6004" y="3884"/>
                    <a:pt x="6152" y="2386"/>
                    <a:pt x="5400" y="1260"/>
                  </a:cubicBezTo>
                  <a:cubicBezTo>
                    <a:pt x="4862" y="453"/>
                    <a:pt x="3967" y="0"/>
                    <a:pt x="304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" name="Google Shape;9857;p93">
              <a:extLst>
                <a:ext uri="{FF2B5EF4-FFF2-40B4-BE49-F238E27FC236}">
                  <a16:creationId xmlns:a16="http://schemas.microsoft.com/office/drawing/2014/main" id="{171C8EE8-E6DA-D961-4903-70E3BCA74E9F}"/>
                </a:ext>
              </a:extLst>
            </p:cNvPr>
            <p:cNvSpPr/>
            <p:nvPr/>
          </p:nvSpPr>
          <p:spPr>
            <a:xfrm>
              <a:off x="5055293" y="3545089"/>
              <a:ext cx="486600" cy="483150"/>
            </a:xfrm>
            <a:custGeom>
              <a:avLst/>
              <a:gdLst/>
              <a:ahLst/>
              <a:cxnLst/>
              <a:rect l="l" t="t" r="r" b="b"/>
              <a:pathLst>
                <a:path w="19464" h="19326" extrusionOk="0">
                  <a:moveTo>
                    <a:pt x="17908" y="1131"/>
                  </a:moveTo>
                  <a:cubicBezTo>
                    <a:pt x="18031" y="1131"/>
                    <a:pt x="18157" y="1132"/>
                    <a:pt x="18283" y="1134"/>
                  </a:cubicBezTo>
                  <a:cubicBezTo>
                    <a:pt x="18301" y="2369"/>
                    <a:pt x="18232" y="3465"/>
                    <a:pt x="18057" y="4449"/>
                  </a:cubicBezTo>
                  <a:cubicBezTo>
                    <a:pt x="16453" y="4223"/>
                    <a:pt x="15191" y="2960"/>
                    <a:pt x="14968" y="1357"/>
                  </a:cubicBezTo>
                  <a:cubicBezTo>
                    <a:pt x="15851" y="1203"/>
                    <a:pt x="16825" y="1131"/>
                    <a:pt x="17908" y="1131"/>
                  </a:cubicBezTo>
                  <a:close/>
                  <a:moveTo>
                    <a:pt x="6462" y="6683"/>
                  </a:moveTo>
                  <a:lnTo>
                    <a:pt x="6462" y="6686"/>
                  </a:lnTo>
                  <a:cubicBezTo>
                    <a:pt x="6003" y="7471"/>
                    <a:pt x="5574" y="8281"/>
                    <a:pt x="5173" y="9066"/>
                  </a:cubicBezTo>
                  <a:lnTo>
                    <a:pt x="2712" y="8839"/>
                  </a:lnTo>
                  <a:cubicBezTo>
                    <a:pt x="3545" y="7571"/>
                    <a:pt x="4952" y="6756"/>
                    <a:pt x="6462" y="6683"/>
                  </a:cubicBezTo>
                  <a:close/>
                  <a:moveTo>
                    <a:pt x="13863" y="1608"/>
                  </a:moveTo>
                  <a:cubicBezTo>
                    <a:pt x="14195" y="3637"/>
                    <a:pt x="15783" y="5225"/>
                    <a:pt x="17809" y="5557"/>
                  </a:cubicBezTo>
                  <a:cubicBezTo>
                    <a:pt x="17347" y="7209"/>
                    <a:pt x="16532" y="8534"/>
                    <a:pt x="15303" y="9718"/>
                  </a:cubicBezTo>
                  <a:cubicBezTo>
                    <a:pt x="13932" y="11043"/>
                    <a:pt x="11825" y="12218"/>
                    <a:pt x="9868" y="13221"/>
                  </a:cubicBezTo>
                  <a:lnTo>
                    <a:pt x="6196" y="9552"/>
                  </a:lnTo>
                  <a:cubicBezTo>
                    <a:pt x="7199" y="7592"/>
                    <a:pt x="8376" y="5485"/>
                    <a:pt x="9699" y="4114"/>
                  </a:cubicBezTo>
                  <a:cubicBezTo>
                    <a:pt x="10886" y="2885"/>
                    <a:pt x="12208" y="2073"/>
                    <a:pt x="13863" y="1608"/>
                  </a:cubicBezTo>
                  <a:close/>
                  <a:moveTo>
                    <a:pt x="5659" y="10612"/>
                  </a:moveTo>
                  <a:lnTo>
                    <a:pt x="8805" y="13758"/>
                  </a:lnTo>
                  <a:lnTo>
                    <a:pt x="8503" y="13909"/>
                  </a:lnTo>
                  <a:cubicBezTo>
                    <a:pt x="8237" y="14039"/>
                    <a:pt x="7984" y="14169"/>
                    <a:pt x="7736" y="14292"/>
                  </a:cubicBezTo>
                  <a:lnTo>
                    <a:pt x="5124" y="11681"/>
                  </a:lnTo>
                  <a:cubicBezTo>
                    <a:pt x="5248" y="11433"/>
                    <a:pt x="5378" y="11179"/>
                    <a:pt x="5508" y="10914"/>
                  </a:cubicBezTo>
                  <a:lnTo>
                    <a:pt x="5659" y="10612"/>
                  </a:lnTo>
                  <a:close/>
                  <a:moveTo>
                    <a:pt x="12658" y="13000"/>
                  </a:moveTo>
                  <a:lnTo>
                    <a:pt x="12658" y="13000"/>
                  </a:lnTo>
                  <a:cubicBezTo>
                    <a:pt x="12567" y="14483"/>
                    <a:pt x="11782" y="15835"/>
                    <a:pt x="10538" y="16651"/>
                  </a:cubicBezTo>
                  <a:lnTo>
                    <a:pt x="10348" y="14247"/>
                  </a:lnTo>
                  <a:cubicBezTo>
                    <a:pt x="11109" y="13858"/>
                    <a:pt x="11894" y="13441"/>
                    <a:pt x="12658" y="13000"/>
                  </a:cubicBezTo>
                  <a:close/>
                  <a:moveTo>
                    <a:pt x="4596" y="12756"/>
                  </a:moveTo>
                  <a:lnTo>
                    <a:pt x="5233" y="13393"/>
                  </a:lnTo>
                  <a:lnTo>
                    <a:pt x="4034" y="14594"/>
                  </a:lnTo>
                  <a:cubicBezTo>
                    <a:pt x="3814" y="14815"/>
                    <a:pt x="3811" y="15174"/>
                    <a:pt x="4034" y="15395"/>
                  </a:cubicBezTo>
                  <a:cubicBezTo>
                    <a:pt x="4145" y="15505"/>
                    <a:pt x="4290" y="15560"/>
                    <a:pt x="4434" y="15560"/>
                  </a:cubicBezTo>
                  <a:cubicBezTo>
                    <a:pt x="4579" y="15560"/>
                    <a:pt x="4724" y="15505"/>
                    <a:pt x="4835" y="15395"/>
                  </a:cubicBezTo>
                  <a:lnTo>
                    <a:pt x="6036" y="14193"/>
                  </a:lnTo>
                  <a:lnTo>
                    <a:pt x="6673" y="14833"/>
                  </a:lnTo>
                  <a:cubicBezTo>
                    <a:pt x="6528" y="15192"/>
                    <a:pt x="6311" y="15521"/>
                    <a:pt x="6036" y="15796"/>
                  </a:cubicBezTo>
                  <a:cubicBezTo>
                    <a:pt x="5387" y="16445"/>
                    <a:pt x="3110" y="17327"/>
                    <a:pt x="1555" y="17864"/>
                  </a:cubicBezTo>
                  <a:cubicBezTo>
                    <a:pt x="2096" y="16312"/>
                    <a:pt x="2984" y="14042"/>
                    <a:pt x="3633" y="13393"/>
                  </a:cubicBezTo>
                  <a:cubicBezTo>
                    <a:pt x="3908" y="13115"/>
                    <a:pt x="4234" y="12900"/>
                    <a:pt x="4596" y="12756"/>
                  </a:cubicBezTo>
                  <a:close/>
                  <a:moveTo>
                    <a:pt x="17939" y="0"/>
                  </a:moveTo>
                  <a:cubicBezTo>
                    <a:pt x="16582" y="0"/>
                    <a:pt x="15371" y="113"/>
                    <a:pt x="14282" y="349"/>
                  </a:cubicBezTo>
                  <a:cubicBezTo>
                    <a:pt x="14258" y="352"/>
                    <a:pt x="14234" y="358"/>
                    <a:pt x="14213" y="364"/>
                  </a:cubicBezTo>
                  <a:cubicBezTo>
                    <a:pt x="12057" y="841"/>
                    <a:pt x="10360" y="1801"/>
                    <a:pt x="8887" y="3329"/>
                  </a:cubicBezTo>
                  <a:cubicBezTo>
                    <a:pt x="8277" y="3960"/>
                    <a:pt x="7703" y="4724"/>
                    <a:pt x="7166" y="5548"/>
                  </a:cubicBezTo>
                  <a:lnTo>
                    <a:pt x="6676" y="5548"/>
                  </a:lnTo>
                  <a:cubicBezTo>
                    <a:pt x="5583" y="5548"/>
                    <a:pt x="4511" y="5856"/>
                    <a:pt x="3584" y="6436"/>
                  </a:cubicBezTo>
                  <a:cubicBezTo>
                    <a:pt x="2658" y="7016"/>
                    <a:pt x="1909" y="7837"/>
                    <a:pt x="1420" y="8815"/>
                  </a:cubicBezTo>
                  <a:lnTo>
                    <a:pt x="1284" y="9084"/>
                  </a:lnTo>
                  <a:cubicBezTo>
                    <a:pt x="1096" y="9458"/>
                    <a:pt x="1368" y="9902"/>
                    <a:pt x="1791" y="9905"/>
                  </a:cubicBezTo>
                  <a:lnTo>
                    <a:pt x="1948" y="9905"/>
                  </a:lnTo>
                  <a:lnTo>
                    <a:pt x="4623" y="10153"/>
                  </a:lnTo>
                  <a:cubicBezTo>
                    <a:pt x="4581" y="10237"/>
                    <a:pt x="4539" y="10322"/>
                    <a:pt x="4496" y="10409"/>
                  </a:cubicBezTo>
                  <a:cubicBezTo>
                    <a:pt x="4297" y="10802"/>
                    <a:pt x="4113" y="11176"/>
                    <a:pt x="3929" y="11533"/>
                  </a:cubicBezTo>
                  <a:cubicBezTo>
                    <a:pt x="3880" y="11626"/>
                    <a:pt x="3859" y="11732"/>
                    <a:pt x="3868" y="11838"/>
                  </a:cubicBezTo>
                  <a:cubicBezTo>
                    <a:pt x="3485" y="12031"/>
                    <a:pt x="3135" y="12287"/>
                    <a:pt x="2833" y="12592"/>
                  </a:cubicBezTo>
                  <a:cubicBezTo>
                    <a:pt x="1664" y="13761"/>
                    <a:pt x="275" y="18097"/>
                    <a:pt x="121" y="18586"/>
                  </a:cubicBezTo>
                  <a:cubicBezTo>
                    <a:pt x="1" y="18966"/>
                    <a:pt x="294" y="19325"/>
                    <a:pt x="657" y="19325"/>
                  </a:cubicBezTo>
                  <a:cubicBezTo>
                    <a:pt x="713" y="19325"/>
                    <a:pt x="770" y="19317"/>
                    <a:pt x="828" y="19299"/>
                  </a:cubicBezTo>
                  <a:cubicBezTo>
                    <a:pt x="1320" y="19145"/>
                    <a:pt x="5665" y="17765"/>
                    <a:pt x="6836" y="16593"/>
                  </a:cubicBezTo>
                  <a:cubicBezTo>
                    <a:pt x="7144" y="16288"/>
                    <a:pt x="7398" y="15935"/>
                    <a:pt x="7594" y="15549"/>
                  </a:cubicBezTo>
                  <a:lnTo>
                    <a:pt x="7628" y="15549"/>
                  </a:lnTo>
                  <a:cubicBezTo>
                    <a:pt x="7715" y="15549"/>
                    <a:pt x="7806" y="15527"/>
                    <a:pt x="7884" y="15485"/>
                  </a:cubicBezTo>
                  <a:cubicBezTo>
                    <a:pt x="8240" y="15304"/>
                    <a:pt x="8615" y="15117"/>
                    <a:pt x="9010" y="14920"/>
                  </a:cubicBezTo>
                  <a:lnTo>
                    <a:pt x="9255" y="14797"/>
                  </a:lnTo>
                  <a:lnTo>
                    <a:pt x="9463" y="17418"/>
                  </a:lnTo>
                  <a:lnTo>
                    <a:pt x="9463" y="17578"/>
                  </a:lnTo>
                  <a:cubicBezTo>
                    <a:pt x="9463" y="17906"/>
                    <a:pt x="9732" y="18144"/>
                    <a:pt x="10028" y="18144"/>
                  </a:cubicBezTo>
                  <a:cubicBezTo>
                    <a:pt x="10113" y="18144"/>
                    <a:pt x="10201" y="18124"/>
                    <a:pt x="10285" y="18082"/>
                  </a:cubicBezTo>
                  <a:lnTo>
                    <a:pt x="10553" y="17946"/>
                  </a:lnTo>
                  <a:cubicBezTo>
                    <a:pt x="12543" y="16950"/>
                    <a:pt x="13802" y="14914"/>
                    <a:pt x="13799" y="12689"/>
                  </a:cubicBezTo>
                  <a:lnTo>
                    <a:pt x="13799" y="12303"/>
                  </a:lnTo>
                  <a:cubicBezTo>
                    <a:pt x="14654" y="11750"/>
                    <a:pt x="15442" y="11161"/>
                    <a:pt x="16091" y="10536"/>
                  </a:cubicBezTo>
                  <a:cubicBezTo>
                    <a:pt x="17619" y="9060"/>
                    <a:pt x="18582" y="7366"/>
                    <a:pt x="19059" y="5207"/>
                  </a:cubicBezTo>
                  <a:cubicBezTo>
                    <a:pt x="19065" y="5186"/>
                    <a:pt x="19068" y="5165"/>
                    <a:pt x="19071" y="5140"/>
                  </a:cubicBezTo>
                  <a:cubicBezTo>
                    <a:pt x="19361" y="3809"/>
                    <a:pt x="19464" y="2302"/>
                    <a:pt x="19403" y="563"/>
                  </a:cubicBezTo>
                  <a:cubicBezTo>
                    <a:pt x="19394" y="264"/>
                    <a:pt x="19156" y="25"/>
                    <a:pt x="18857" y="16"/>
                  </a:cubicBezTo>
                  <a:cubicBezTo>
                    <a:pt x="18544" y="6"/>
                    <a:pt x="18238" y="0"/>
                    <a:pt x="1793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" name="Google Shape;9858;p93">
              <a:extLst>
                <a:ext uri="{FF2B5EF4-FFF2-40B4-BE49-F238E27FC236}">
                  <a16:creationId xmlns:a16="http://schemas.microsoft.com/office/drawing/2014/main" id="{B147BF03-489F-61A3-5726-7047A5FC0703}"/>
                </a:ext>
              </a:extLst>
            </p:cNvPr>
            <p:cNvSpPr/>
            <p:nvPr/>
          </p:nvSpPr>
          <p:spPr>
            <a:xfrm>
              <a:off x="5271868" y="3785614"/>
              <a:ext cx="28325" cy="28325"/>
            </a:xfrm>
            <a:custGeom>
              <a:avLst/>
              <a:gdLst/>
              <a:ahLst/>
              <a:cxnLst/>
              <a:rect l="l" t="t" r="r" b="b"/>
              <a:pathLst>
                <a:path w="1133" h="1133" extrusionOk="0">
                  <a:moveTo>
                    <a:pt x="565" y="0"/>
                  </a:moveTo>
                  <a:cubicBezTo>
                    <a:pt x="254" y="0"/>
                    <a:pt x="0" y="254"/>
                    <a:pt x="0" y="568"/>
                  </a:cubicBezTo>
                  <a:cubicBezTo>
                    <a:pt x="0" y="879"/>
                    <a:pt x="254" y="1133"/>
                    <a:pt x="565" y="1133"/>
                  </a:cubicBezTo>
                  <a:cubicBezTo>
                    <a:pt x="879" y="1133"/>
                    <a:pt x="1132" y="879"/>
                    <a:pt x="1132" y="568"/>
                  </a:cubicBezTo>
                  <a:cubicBezTo>
                    <a:pt x="1132" y="254"/>
                    <a:pt x="879" y="0"/>
                    <a:pt x="5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F7C775A1-5064-10E0-6019-F9DFE8C84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566" y="1606547"/>
            <a:ext cx="7180161" cy="47830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C76AB7-2D7B-184C-C2B8-C8B5DE822C39}"/>
              </a:ext>
            </a:extLst>
          </p:cNvPr>
          <p:cNvSpPr txBox="1"/>
          <p:nvPr/>
        </p:nvSpPr>
        <p:spPr>
          <a:xfrm>
            <a:off x="4804563" y="6435564"/>
            <a:ext cx="531772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ea typeface="+mn-lt"/>
                <a:cs typeface="+mn-lt"/>
              </a:rPr>
              <a:t>[2]</a:t>
            </a:r>
            <a:r>
              <a:rPr lang="en-US" sz="1050" i="1">
                <a:ea typeface="+mn-lt"/>
                <a:cs typeface="+mn-lt"/>
              </a:rPr>
              <a:t> Rendering of a potential CubeSat design </a:t>
            </a:r>
            <a:r>
              <a:rPr lang="en-US" sz="1050">
                <a:ea typeface="+mn-lt"/>
                <a:cs typeface="+mn-lt"/>
              </a:rPr>
              <a:t>courtesy </a:t>
            </a:r>
            <a:r>
              <a:rPr lang="en-US" sz="1050" i="1">
                <a:ea typeface="+mn-lt"/>
                <a:cs typeface="+mn-lt"/>
              </a:rPr>
              <a:t>of </a:t>
            </a:r>
            <a:r>
              <a:rPr lang="en-US" sz="1050" i="1" err="1">
                <a:ea typeface="+mn-lt"/>
                <a:cs typeface="+mn-lt"/>
              </a:rPr>
              <a:t>EagleSat</a:t>
            </a:r>
            <a:endParaRPr lang="en-US" sz="1050" err="1"/>
          </a:p>
        </p:txBody>
      </p:sp>
    </p:spTree>
    <p:extLst>
      <p:ext uri="{BB962C8B-B14F-4D97-AF65-F5344CB8AC3E}">
        <p14:creationId xmlns:p14="http://schemas.microsoft.com/office/powerpoint/2010/main" val="2921555238"/>
      </p:ext>
    </p:extLst>
  </p:cSld>
  <p:clrMapOvr>
    <a:masterClrMapping/>
  </p:clrMapOvr>
</p:sld>
</file>

<file path=ppt/theme/theme1.xml><?xml version="1.0" encoding="utf-8"?>
<a:theme xmlns:a="http://schemas.openxmlformats.org/drawingml/2006/main" name="AdornVTI">
  <a:themeElements>
    <a:clrScheme name="GC1">
      <a:dk1>
        <a:sysClr val="windowText" lastClr="000000"/>
      </a:dk1>
      <a:lt1>
        <a:sysClr val="window" lastClr="FFFFFF"/>
      </a:lt1>
      <a:dk2>
        <a:srgbClr val="2C2830"/>
      </a:dk2>
      <a:lt2>
        <a:srgbClr val="E0DCE1"/>
      </a:lt2>
      <a:accent1>
        <a:srgbClr val="908193"/>
      </a:accent1>
      <a:accent2>
        <a:srgbClr val="A08889"/>
      </a:accent2>
      <a:accent3>
        <a:srgbClr val="B48C7E"/>
      </a:accent3>
      <a:accent4>
        <a:srgbClr val="809C9B"/>
      </a:accent4>
      <a:accent5>
        <a:srgbClr val="899F91"/>
      </a:accent5>
      <a:accent6>
        <a:srgbClr val="728274"/>
      </a:accent6>
      <a:hlink>
        <a:srgbClr val="837585"/>
      </a:hlink>
      <a:folHlink>
        <a:srgbClr val="677E83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ppt/theme/theme2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243141"/>
      </a:dk2>
      <a:lt2>
        <a:srgbClr val="E8E3E2"/>
      </a:lt2>
      <a:accent1>
        <a:srgbClr val="7BA9B4"/>
      </a:accent1>
      <a:accent2>
        <a:srgbClr val="7F96BA"/>
      </a:accent2>
      <a:accent3>
        <a:srgbClr val="9796C6"/>
      </a:accent3>
      <a:accent4>
        <a:srgbClr val="997FBA"/>
      </a:accent4>
      <a:accent5>
        <a:srgbClr val="BE94C5"/>
      </a:accent5>
      <a:accent6>
        <a:srgbClr val="BA7FA9"/>
      </a:accent6>
      <a:hlink>
        <a:srgbClr val="AD7466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AdornVTI</vt:lpstr>
      <vt:lpstr>BrushVTI</vt:lpstr>
      <vt:lpstr>Small Arm-Length Interferometry for U-Class Spacecraft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34</cp:revision>
  <dcterms:created xsi:type="dcterms:W3CDTF">2022-04-03T20:02:58Z</dcterms:created>
  <dcterms:modified xsi:type="dcterms:W3CDTF">2022-04-09T04:08:59Z</dcterms:modified>
</cp:coreProperties>
</file>